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20" r:id="rId3"/>
    <p:sldMasterId id="2147483722" r:id="rId4"/>
    <p:sldMasterId id="2147483747" r:id="rId5"/>
    <p:sldMasterId id="2147483763" r:id="rId6"/>
  </p:sldMasterIdLst>
  <p:notesMasterIdLst>
    <p:notesMasterId r:id="rId27"/>
  </p:notesMasterIdLst>
  <p:sldIdLst>
    <p:sldId id="2479" r:id="rId7"/>
    <p:sldId id="2469" r:id="rId8"/>
    <p:sldId id="3069" r:id="rId9"/>
    <p:sldId id="326" r:id="rId10"/>
    <p:sldId id="3073" r:id="rId11"/>
    <p:sldId id="3074" r:id="rId12"/>
    <p:sldId id="2472" r:id="rId13"/>
    <p:sldId id="330" r:id="rId14"/>
    <p:sldId id="3083" r:id="rId15"/>
    <p:sldId id="3076" r:id="rId16"/>
    <p:sldId id="3077" r:id="rId17"/>
    <p:sldId id="557" r:id="rId18"/>
    <p:sldId id="268" r:id="rId19"/>
    <p:sldId id="3079" r:id="rId20"/>
    <p:sldId id="3080" r:id="rId21"/>
    <p:sldId id="3081" r:id="rId22"/>
    <p:sldId id="3082" r:id="rId23"/>
    <p:sldId id="3062" r:id="rId24"/>
    <p:sldId id="3056" r:id="rId25"/>
    <p:sldId id="3059" r:id="rId26"/>
  </p:sldIdLst>
  <p:sldSz cx="12192000" cy="6858000"/>
  <p:notesSz cx="9305925" cy="7019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2444"/>
    <a:srgbClr val="00ADCC"/>
    <a:srgbClr val="FFBC01"/>
    <a:srgbClr val="D35179"/>
    <a:srgbClr val="9900FF"/>
    <a:srgbClr val="000002"/>
    <a:srgbClr val="203049"/>
    <a:srgbClr val="FE0A56"/>
    <a:srgbClr val="2E5960"/>
    <a:srgbClr val="1727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836" autoAdjust="0"/>
    <p:restoredTop sz="95512" autoAdjust="0"/>
  </p:normalViewPr>
  <p:slideViewPr>
    <p:cSldViewPr snapToGrid="0">
      <p:cViewPr varScale="1">
        <p:scale>
          <a:sx n="68" d="100"/>
          <a:sy n="68" d="100"/>
        </p:scale>
        <p:origin x="70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32568" cy="352215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SG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1204" y="1"/>
            <a:ext cx="4032568" cy="352215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036E0C92-F473-4317-A1CC-6877DECB0101}" type="datetimeFigureOut">
              <a:rPr lang="en-SG" smtClean="0"/>
              <a:t>1/11/2018</a:t>
            </a:fld>
            <a:endParaRPr lang="en-SG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0050" cy="2368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SG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593" y="3378338"/>
            <a:ext cx="7444740" cy="2764096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67711"/>
            <a:ext cx="4032568" cy="352214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S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1204" y="6667711"/>
            <a:ext cx="4032568" cy="352214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E9DBEE30-4D5C-4478-9497-33DE294C6B07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915360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Agenda overview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BEE30-4D5C-4478-9497-33DE294C6B07}" type="slidenum">
              <a:rPr lang="en-SG" smtClean="0"/>
              <a:t>1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074631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13" indent="-174913">
              <a:buFont typeface="Arial" panose="020B0604020202020204" pitchFamily="34" charset="0"/>
              <a:buChar char="•"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Marketability – Demand?</a:t>
            </a:r>
          </a:p>
          <a:p>
            <a:pPr marL="349827" indent="-349827">
              <a:buFont typeface="Arial" panose="020B0604020202020204" pitchFamily="34" charset="0"/>
              <a:buChar char="•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9827" indent="-349827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Scalability – Duplication?</a:t>
            </a:r>
          </a:p>
          <a:p>
            <a:pPr marL="349827" indent="-349827">
              <a:buFont typeface="Arial" panose="020B0604020202020204" pitchFamily="34" charset="0"/>
              <a:buChar char="•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9827" indent="-349827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Profitability – Make significant money?</a:t>
            </a:r>
          </a:p>
          <a:p>
            <a:pPr marL="349827" indent="-349827">
              <a:buFont typeface="Arial" panose="020B0604020202020204" pitchFamily="34" charset="0"/>
              <a:buChar char="•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9827" indent="-349827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Sustainability – Can it last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BEE30-4D5C-4478-9497-33DE294C6B07}" type="slidenum">
              <a:rPr lang="en-SG" smtClean="0"/>
              <a:t>13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950023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2871">
              <a:defRPr/>
            </a:pPr>
            <a:fld id="{E9DBEE30-4D5C-4478-9497-33DE294C6B07}" type="slidenum">
              <a:rPr lang="en-SG">
                <a:solidFill>
                  <a:prstClr val="black"/>
                </a:solidFill>
                <a:latin typeface="Calibri" panose="020F0502020204030204"/>
              </a:rPr>
              <a:pPr defTabSz="932871">
                <a:defRPr/>
              </a:pPr>
              <a:t>14</a:t>
            </a:fld>
            <a:endParaRPr lang="en-SG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6733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2871">
              <a:defRPr/>
            </a:pPr>
            <a:fld id="{E9DBEE30-4D5C-4478-9497-33DE294C6B07}" type="slidenum">
              <a:rPr lang="en-SG">
                <a:solidFill>
                  <a:prstClr val="black"/>
                </a:solidFill>
                <a:latin typeface="Calibri" panose="020F0502020204030204"/>
              </a:rPr>
              <a:pPr defTabSz="932871">
                <a:defRPr/>
              </a:pPr>
              <a:t>15</a:t>
            </a:fld>
            <a:endParaRPr lang="en-SG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08679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871">
              <a:defRPr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THANK YOU </a:t>
            </a:r>
            <a:r>
              <a:rPr lang="en-US" b="1" dirty="0"/>
              <a:t>to all leaders for your continuous support.</a:t>
            </a:r>
            <a:endParaRPr lang="en-SG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2871">
              <a:defRPr/>
            </a:pPr>
            <a:fld id="{E9DBEE30-4D5C-4478-9497-33DE294C6B07}" type="slidenum">
              <a:rPr lang="en-SG">
                <a:solidFill>
                  <a:prstClr val="black"/>
                </a:solidFill>
                <a:latin typeface="Calibri" panose="020F0502020204030204"/>
              </a:rPr>
              <a:pPr defTabSz="932871">
                <a:defRPr/>
              </a:pPr>
              <a:t>16</a:t>
            </a:fld>
            <a:endParaRPr lang="en-SG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17628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871">
              <a:defRPr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THANK YOU </a:t>
            </a:r>
            <a:r>
              <a:rPr lang="en-US" b="1" dirty="0"/>
              <a:t>to all leaders for your continuous support.</a:t>
            </a:r>
            <a:endParaRPr lang="en-SG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2871">
              <a:defRPr/>
            </a:pPr>
            <a:fld id="{E9DBEE30-4D5C-4478-9497-33DE294C6B07}" type="slidenum">
              <a:rPr lang="en-SG">
                <a:solidFill>
                  <a:prstClr val="black"/>
                </a:solidFill>
                <a:latin typeface="Calibri" panose="020F0502020204030204"/>
              </a:rPr>
              <a:pPr defTabSz="932871">
                <a:defRPr/>
              </a:pPr>
              <a:t>17</a:t>
            </a:fld>
            <a:endParaRPr lang="en-SG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861893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BEE30-4D5C-4478-9497-33DE294C6B07}" type="slidenum">
              <a:rPr lang="en-SG" smtClean="0"/>
              <a:t>18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01533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 a vision of what you want out of life.</a:t>
            </a:r>
          </a:p>
          <a:p>
            <a:r>
              <a:rPr lang="en-US" dirty="0"/>
              <a:t>Set a pin level goal that will support your vision.</a:t>
            </a:r>
            <a:br>
              <a:rPr lang="en-US" dirty="0"/>
            </a:br>
            <a:r>
              <a:rPr lang="en-US" dirty="0"/>
              <a:t>Establish sub goals that support your main goal</a:t>
            </a:r>
          </a:p>
          <a:p>
            <a:r>
              <a:rPr lang="en-US" dirty="0"/>
              <a:t>Have a deadline for each.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2871">
              <a:defRPr/>
            </a:pPr>
            <a:fld id="{85790E20-6EF4-41DC-9FF0-04CEE4EFF29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2871">
                <a:defRPr/>
              </a:pPr>
              <a:t>19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67069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Promotion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BEE30-4D5C-4478-9497-33DE294C6B07}" type="slidenum">
              <a:rPr lang="en-SG" smtClean="0"/>
              <a:t>2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505334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to vote!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BEE30-4D5C-4478-9497-33DE294C6B07}" type="slidenum">
              <a:rPr lang="en-SG" smtClean="0"/>
              <a:t>4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7771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871">
              <a:defRPr/>
            </a:pPr>
            <a:r>
              <a:rPr lang="en-US" dirty="0"/>
              <a:t>Placeholder to cue for video slides…. (video not embedded)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BEE30-4D5C-4478-9497-33DE294C6B07}" type="slidenum">
              <a:rPr lang="en-SG" smtClean="0"/>
              <a:t>7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269008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871">
              <a:defRPr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THANK YOU </a:t>
            </a:r>
            <a:r>
              <a:rPr lang="en-US" b="1" dirty="0"/>
              <a:t>to all leaders for your continuous support.</a:t>
            </a:r>
            <a:endParaRPr lang="en-SG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BEE30-4D5C-4478-9497-33DE294C6B07}" type="slidenum">
              <a:rPr lang="en-SG" smtClean="0"/>
              <a:t>8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24703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Surprise but not lucky.. </a:t>
            </a:r>
          </a:p>
          <a:p>
            <a:pPr marL="291522" indent="-29152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Percentage Active Customer per UFO base</a:t>
            </a:r>
          </a:p>
          <a:p>
            <a:pPr marL="291522" indent="-29152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Percentage of MUFO per active UFO base</a:t>
            </a:r>
          </a:p>
          <a:p>
            <a:pPr marL="291522" indent="-29152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Percentage of UFO achieve SABP (SAMM) per UFO base</a:t>
            </a:r>
          </a:p>
          <a:p>
            <a:pPr marL="291522" indent="-29152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 IBV percentage per UFO base</a:t>
            </a:r>
          </a:p>
          <a:p>
            <a:pPr marL="291522" indent="-29152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Percentage of Active EC and higher to Active UFO base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2871">
              <a:defRPr/>
            </a:pPr>
            <a:fld id="{E9DBEE30-4D5C-4478-9497-33DE294C6B07}" type="slidenum">
              <a:rPr lang="en-SG">
                <a:solidFill>
                  <a:prstClr val="black"/>
                </a:solidFill>
                <a:latin typeface="Calibri" panose="020F0502020204030204"/>
              </a:rPr>
              <a:pPr defTabSz="932871">
                <a:defRPr/>
              </a:pPr>
              <a:t>9</a:t>
            </a:fld>
            <a:endParaRPr lang="en-SG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05033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871">
              <a:defRPr/>
            </a:pPr>
            <a:r>
              <a:rPr lang="en-US" dirty="0"/>
              <a:t>Dare to dream… …. Start with your belief, have the right attiude, set the goal and take action, and in time to come …result will arrive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2871">
              <a:defRPr/>
            </a:pPr>
            <a:fld id="{E9DBEE30-4D5C-4478-9497-33DE294C6B07}" type="slidenum">
              <a:rPr lang="en-SG">
                <a:solidFill>
                  <a:prstClr val="black"/>
                </a:solidFill>
                <a:latin typeface="Calibri" panose="020F0502020204030204"/>
              </a:rPr>
              <a:pPr defTabSz="932871">
                <a:defRPr/>
              </a:pPr>
              <a:t>10</a:t>
            </a:fld>
            <a:endParaRPr lang="en-SG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94918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about you, will you do what ever it take to be success in this business? Have you set your goal and taken action?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2871">
              <a:defRPr/>
            </a:pPr>
            <a:fld id="{E9DBEE30-4D5C-4478-9497-33DE294C6B07}" type="slidenum">
              <a:rPr lang="en-SG">
                <a:solidFill>
                  <a:prstClr val="black"/>
                </a:solidFill>
                <a:latin typeface="Calibri" panose="020F0502020204030204"/>
              </a:rPr>
              <a:pPr defTabSz="932871">
                <a:defRPr/>
              </a:pPr>
              <a:t>11</a:t>
            </a:fld>
            <a:endParaRPr lang="en-SG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89957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u="sng" dirty="0">
                <a:latin typeface="Arial" pitchFamily="34" charset="0"/>
              </a:rPr>
              <a:t>TRAINER’S NOTES:</a:t>
            </a:r>
          </a:p>
          <a:p>
            <a:pPr marL="178197" indent="-178197">
              <a:buFont typeface="Arial"/>
              <a:buChar char="•"/>
            </a:pPr>
            <a:r>
              <a:rPr lang="en-US" dirty="0">
                <a:latin typeface="Arial" pitchFamily="34" charset="0"/>
              </a:rPr>
              <a:t>Highlight that the winning combination includes the Shop Consultant</a:t>
            </a:r>
          </a:p>
          <a:p>
            <a:pPr marL="178197" indent="-178197">
              <a:buFont typeface="Arial"/>
              <a:buChar char="•"/>
            </a:pPr>
            <a:endParaRPr lang="en-US" dirty="0">
              <a:latin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2182">
              <a:defRPr/>
            </a:pPr>
            <a:fld id="{F793162F-9024-41AF-B4D5-943FE42F0D7A}" type="slidenum">
              <a:rPr lang="en-US">
                <a:solidFill>
                  <a:prstClr val="black"/>
                </a:solidFill>
                <a:latin typeface="Calibri"/>
              </a:rPr>
              <a:pPr defTabSz="932182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5351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0800" y="1905002"/>
            <a:ext cx="8026400" cy="993775"/>
          </a:xfrm>
        </p:spPr>
        <p:txBody>
          <a:bodyPr/>
          <a:lstStyle>
            <a:lvl1pPr>
              <a:defRPr sz="6000">
                <a:effectLst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0800" y="2895600"/>
            <a:ext cx="8026400" cy="838200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568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PH" dirty="0"/>
              <a:t>Click to edit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265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422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8A311-F15A-4231-B964-E38C41441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89E34-7411-433D-9454-0B46C3A854A2}" type="datetimeFigureOut">
              <a:rPr lang="en-SG"/>
              <a:pPr>
                <a:defRPr/>
              </a:pPr>
              <a:t>1/11/2018</a:t>
            </a:fld>
            <a:endParaRPr lang="en-S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8B394-CA24-4428-B9D3-1F8668CB8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DFFE5-F976-495A-9CC2-F9B103FAD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3D7D0-B8E0-4AC6-B320-095662C6A42B}" type="slidenum">
              <a:rPr lang="en-SG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523111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0B196-5297-4ACF-9A50-0379BC852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BD44B-14E7-4FC6-AC46-D270B8617D7D}" type="datetimeFigureOut">
              <a:rPr lang="en-SG"/>
              <a:pPr>
                <a:defRPr/>
              </a:pPr>
              <a:t>1/11/2018</a:t>
            </a:fld>
            <a:endParaRPr lang="en-S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956F0-961D-4B8D-9FBA-43077ABB3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01EA3-CCE6-4B85-8C7A-320764C3E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D2342-A04D-4E12-B79D-8EA1E9C88EFE}" type="slidenum">
              <a:rPr lang="en-SG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502219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E122D-D30C-4018-935E-06A3441A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411A2-DBFA-4C19-BB5A-9BCE1F63BBA1}" type="datetimeFigureOut">
              <a:rPr lang="en-SG"/>
              <a:pPr>
                <a:defRPr/>
              </a:pPr>
              <a:t>1/11/2018</a:t>
            </a:fld>
            <a:endParaRPr lang="en-S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E2CE3-1079-4B81-AEDF-85E08870D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D4367-0EBD-450A-AE1E-FD87E9D7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FC952-FA53-44C5-B823-0EC7303B3274}" type="slidenum">
              <a:rPr lang="en-SG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947574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DC9607A-7A1F-4CFF-A074-ACD744B6E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7A15B-524E-4461-9596-1F10C8DAC6E5}" type="datetimeFigureOut">
              <a:rPr lang="en-SG"/>
              <a:pPr>
                <a:defRPr/>
              </a:pPr>
              <a:t>1/11/2018</a:t>
            </a:fld>
            <a:endParaRPr lang="en-SG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877074-8FF1-4734-92EB-42991BA38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D04D78-BF3E-4C2B-984B-AD7A6AC0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E0880-9082-400A-92D3-9F8E77058690}" type="slidenum">
              <a:rPr lang="en-SG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063285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3DD64E3-119D-480D-A490-07FFE7CE8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1526B-F3CD-4E94-B478-63E052FA39B7}" type="datetimeFigureOut">
              <a:rPr lang="en-SG"/>
              <a:pPr>
                <a:defRPr/>
              </a:pPr>
              <a:t>1/11/2018</a:t>
            </a:fld>
            <a:endParaRPr lang="en-SG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043D564-13C2-46F1-9BB0-963968CE8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FE3B786-06A1-48CB-82C7-1F914D1FA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F8D4E-16A7-41B6-92DF-ED06187103C8}" type="slidenum">
              <a:rPr lang="en-SG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120372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D000610-131F-4C61-AE66-F1335A4ED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766D6-BE37-43B5-BB14-76616E045223}" type="datetimeFigureOut">
              <a:rPr lang="en-SG"/>
              <a:pPr>
                <a:defRPr/>
              </a:pPr>
              <a:t>1/11/2018</a:t>
            </a:fld>
            <a:endParaRPr lang="en-SG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7E2332B-BAD5-47F8-B6C1-7ACC2CF8C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96E6688-A165-4EB2-8F34-F04446D4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191E9-81A1-4142-A74C-29A943B8C7E2}" type="slidenum">
              <a:rPr lang="en-SG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1624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0C48D76-74A1-4973-BF3D-82D8B76BA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BAA6E-50A5-4A4E-BF85-21E64780359C}" type="datetimeFigureOut">
              <a:rPr lang="en-SG"/>
              <a:pPr>
                <a:defRPr/>
              </a:pPr>
              <a:t>1/11/2018</a:t>
            </a:fld>
            <a:endParaRPr lang="en-SG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9F1D8A8-E108-40B4-A89D-28E9FFBDE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25F13D-8C0C-4F36-A65D-4C60E8C4A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C1D0A-A0B9-4542-A807-D304465F4C80}" type="slidenum">
              <a:rPr lang="en-SG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5312467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AA806CC-E92A-4DAD-9FFC-C854330A6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479FF-E201-4C35-AA4A-E5FA8DDA92C0}" type="datetimeFigureOut">
              <a:rPr lang="en-SG"/>
              <a:pPr>
                <a:defRPr/>
              </a:pPr>
              <a:t>1/11/2018</a:t>
            </a:fld>
            <a:endParaRPr lang="en-SG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A28E02-EE0F-48C2-806B-34E30486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979C5E-2AFA-4FD0-AF3F-2A11619C6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40123-0BE2-49FA-9F80-5B2C1D159BBE}" type="slidenum">
              <a:rPr lang="en-SG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892024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9027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6944F72-B3E3-4161-81C7-8F5D8B4C0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76D3F-FA58-4B15-9402-4A2CA46027A7}" type="datetimeFigureOut">
              <a:rPr lang="en-SG"/>
              <a:pPr>
                <a:defRPr/>
              </a:pPr>
              <a:t>1/11/2018</a:t>
            </a:fld>
            <a:endParaRPr lang="en-SG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F8E284-75C7-46D1-963E-F311ED98F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12689F-428E-409E-9DBA-860D04A36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4BB8A-B7CB-4CDC-BEFB-37BD93C8A026}" type="slidenum">
              <a:rPr lang="en-SG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210184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4079C-939B-4676-9070-FBC3A63A0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85FC9-2735-415A-AF8A-0B5E2E5CFB37}" type="datetimeFigureOut">
              <a:rPr lang="en-SG"/>
              <a:pPr>
                <a:defRPr/>
              </a:pPr>
              <a:t>1/11/2018</a:t>
            </a:fld>
            <a:endParaRPr lang="en-S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51F35-B4B3-457B-AECB-875F8879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6B9CF-E576-401A-AE4B-8A6FF46D2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5C1A1-BCC8-48B9-974D-48B981D5758D}" type="slidenum">
              <a:rPr lang="en-SG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596887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68968-5895-426C-B082-4080C45EB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49C54-D025-440F-AE1D-27E38B983746}" type="datetimeFigureOut">
              <a:rPr lang="en-SG"/>
              <a:pPr>
                <a:defRPr/>
              </a:pPr>
              <a:t>1/11/2018</a:t>
            </a:fld>
            <a:endParaRPr lang="en-S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86A78-FEF9-4A78-863E-3AF26A64E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94FC2-A57D-4CD9-8DC1-18B382B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8CC22-156D-472B-9AFC-15414CD229E6}" type="slidenum">
              <a:rPr lang="en-SG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634478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11/1/2018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2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3900C-EB0D-4559-AAF4-EB11979C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91757-0F76-40D7-B273-DB2913C1F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E9BA0-0FC6-4FB1-9CE2-1DC317291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E3855-A6A4-4437-AB0B-BC0FF7F2C647}" type="datetimeFigureOut">
              <a:rPr lang="en-US" smtClean="0"/>
              <a:t>11/1/2018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5928D-64DC-4E6F-9590-5B027E24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4375F-FF7F-4EB9-B7B1-31BF5C71D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087C-E3A5-4468-ABC3-E90EE20271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6720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B7F53-ECE4-42E6-BE08-323D418B9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11DE4F-4BAB-47AA-98E5-0ADBFD03BC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B42386-3F6F-4279-9847-DADDF001C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6DDBD6-6047-466C-AAC7-88AF5E5F4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ADCE9-4246-48D3-9E4B-834794E65011}" type="datetimeFigureOut">
              <a:rPr lang="en-US" smtClean="0"/>
              <a:t>11/1/2018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604736-EF88-45B6-B8B2-19F9CFD57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5CA9F-0B67-45F6-AF49-FD6961462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CD4C8-0F72-4538-8E01-6707160B37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8046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26624-C38F-452F-958B-234C4573D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0DC21C-621D-48D8-B72E-B891B7AB8A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E62E63-9117-4C48-89C7-D247CD31D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72A43-FDCD-429A-ABB3-E45530633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DFC26-BA42-4EC5-9313-9F2056C46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2926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5D437-20D4-4BAF-BAB7-DCC148E26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93536-430A-432E-9D62-DE6363A16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4A89B-5EB9-438C-A465-56F88D8DA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B1E42-6E1F-4B5D-B25A-A2037737F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BF4BC-D758-4D52-A189-11286D8DF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134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99F2B-2740-4E2A-B56A-8D6592373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4858C-04E9-4257-B323-1E7D00F78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C9FFA-0DB0-439B-9F7A-36439DDDE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0AA32-7EF4-4DC9-A6B5-E2284C7C6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DF923-BA8C-4B0C-A3B5-04BEEAEF8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3963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3AB8-B170-49F1-A373-94AF6206C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B0E9E-9D5C-4B27-A9EE-904447E357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E8A3D6-6ABC-4EEF-833A-86ED47243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0BD060-3105-4E00-9F26-BC3FE06FA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BA1974-6B5E-42C3-A9DE-F73A5DD45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DC71F6-DDA0-4D4E-988D-389E9A94B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514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429001"/>
            <a:ext cx="8583084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1" y="1928815"/>
            <a:ext cx="858308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914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0E5E2-24E7-4DA1-95C6-1D1F0544D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EF761-E64F-4A11-B9D3-2A14E4CF9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1FABD8-CAEE-4ACB-9D8B-B5F9E32CC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16AB31-28A9-4053-9929-5B23FB6655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E119C0-40F3-4AB2-BA2A-E3F31EA10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93F436-21EA-4EF9-878F-A2CE7719A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52C788-22A3-40A8-846F-90615D53E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47F082-F2E2-4F5C-B72D-7601275F2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284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5F8C4-692A-473A-951C-3F1D029E8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D0953F-4028-4423-8465-62B2EDC3C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87E4DC-DA91-4870-91C5-F8839A8CD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C4946A-AC05-45E7-A014-4A022F18A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8782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DD852C-CDA3-4656-9331-124C1166E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808C74-397E-4AD9-B8A6-821474B1C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2DA0C-0EC8-4974-AFD1-234488C55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431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84ACF-2C77-49D3-8FBB-45DDA3105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FAE0A-8A2F-457E-87CE-FCF0911F0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5615A5-EF10-43B0-823E-144577A1B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F8175-3BBB-48E2-AE4B-D6321C5BA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A54A8-C772-47B3-A121-4C890B9D0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658AB7-231A-44FF-A148-FC92B733F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388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3D909-F02C-4C7A-9B13-E533FB656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CC17CE-8295-4DCC-AC5F-2CA1C111B9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SG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DCB133-C44E-4CA2-9D0C-2047BFAE8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A2A3D1-0908-4B17-A209-2A446B1F3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77704E-856F-4846-915E-3EA4164CE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801B00-096C-4C18-98FA-B5BD9935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0344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05C57-1E63-48E4-A2DF-1D38AD75D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A29784-ACBF-4655-9B06-DF7E7EB0DC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A019E-7C77-4BBC-8679-BDBC41BD7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C8128-6E42-4414-ADCB-CA2AF6D7D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C2F65-6E99-47E9-804A-3059AEFA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4684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6DE581-259C-4AAE-89B2-7D5A958409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056489-8E17-436A-8D70-44D9A9A2B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1D58D-3BD3-4209-9734-56C9D0D79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1476D-E0C8-4573-8787-3A3D1922F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5E19D-9B3D-4698-A2CA-4D67FD1D2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3905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9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95" y="360213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7" indent="0" algn="ctr">
              <a:buNone/>
              <a:defRPr sz="2000"/>
            </a:lvl2pPr>
            <a:lvl3pPr marL="914105" indent="0" algn="ctr">
              <a:buNone/>
              <a:defRPr sz="1900"/>
            </a:lvl3pPr>
            <a:lvl4pPr marL="1371158" indent="0" algn="ctr">
              <a:buNone/>
              <a:defRPr sz="1600"/>
            </a:lvl4pPr>
            <a:lvl5pPr marL="1828210" indent="0" algn="ctr">
              <a:buNone/>
              <a:defRPr sz="1600"/>
            </a:lvl5pPr>
            <a:lvl6pPr marL="2285270" indent="0" algn="ctr">
              <a:buNone/>
              <a:defRPr sz="1600"/>
            </a:lvl6pPr>
            <a:lvl7pPr marL="2742314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0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318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 b="0" i="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1979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 b="0" i="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5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PH" dirty="0"/>
              <a:t>Click to edit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2"/>
            <a:ext cx="53848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2"/>
            <a:ext cx="53848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8285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 b="0" i="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18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2200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8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6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4238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9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6451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8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8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7319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9430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53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8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8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7341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8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10" indent="0">
              <a:buNone/>
              <a:defRPr sz="2000"/>
            </a:lvl5pPr>
            <a:lvl6pPr marL="2285270" indent="0">
              <a:buNone/>
              <a:defRPr sz="2000"/>
            </a:lvl6pPr>
            <a:lvl7pPr marL="2742314" indent="0">
              <a:buNone/>
              <a:defRPr sz="2000"/>
            </a:lvl7pPr>
            <a:lvl8pPr marL="3199360" indent="0">
              <a:buNone/>
              <a:defRPr sz="2000"/>
            </a:lvl8pPr>
            <a:lvl9pPr marL="3656407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8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0484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PH" dirty="0"/>
              <a:t>Click to edit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143000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 Black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905000"/>
            <a:ext cx="5386917" cy="4221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7" y="1143000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 Black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905000"/>
            <a:ext cx="5389033" cy="4221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3166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42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42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635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8"/>
            <a:ext cx="10363200" cy="1470025"/>
          </a:xfrm>
          <a:prstGeom prst="rect">
            <a:avLst/>
          </a:prstGeom>
        </p:spPr>
        <p:txBody>
          <a:bodyPr lIns="91380" tIns="45690" rIns="91380" bIns="456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91380" tIns="45690" rIns="91380" bIns="4569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fld id="{DEFC2AC0-BC89-4744-BB4A-07CBCCB9A80F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fld id="{4BD7EA4B-C384-4603-9FB9-CE68498F3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528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91380" tIns="45690" rIns="91380" bIns="456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91380" tIns="45690" rIns="91380" bIns="456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fld id="{DEFC2AC0-BC89-4744-BB4A-07CBCCB9A80F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fld id="{4BD7EA4B-C384-4603-9FB9-CE68498F3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839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lIns="91380" tIns="45690" rIns="91380" bIns="45690"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lIns="91380" tIns="45690" rIns="91380" bIns="45690"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10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2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39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653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56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475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38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302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fld id="{DEFC2AC0-BC89-4744-BB4A-07CBCCB9A80F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fld id="{4BD7EA4B-C384-4603-9FB9-CE68498F3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283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91380" tIns="45690" rIns="91380" bIns="456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  <a:prstGeom prst="rect">
            <a:avLst/>
          </a:prstGeom>
        </p:spPr>
        <p:txBody>
          <a:bodyPr lIns="91380" tIns="45690" rIns="91380" bIns="45690"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  <a:prstGeom prst="rect">
            <a:avLst/>
          </a:prstGeom>
        </p:spPr>
        <p:txBody>
          <a:bodyPr lIns="91380" tIns="45690" rIns="91380" bIns="45690"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fld id="{DEFC2AC0-BC89-4744-BB4A-07CBCCB9A80F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fld id="{4BD7EA4B-C384-4603-9FB9-CE68498F3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405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91380" tIns="45690" rIns="91380" bIns="4569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lIns="91380" tIns="45690" rIns="91380" bIns="45690" anchor="b"/>
          <a:lstStyle>
            <a:lvl1pPr marL="0" indent="0">
              <a:buNone/>
              <a:defRPr sz="3200" b="1"/>
            </a:lvl1pPr>
            <a:lvl2pPr marL="609107" indent="0">
              <a:buNone/>
              <a:defRPr sz="2667" b="1"/>
            </a:lvl2pPr>
            <a:lvl3pPr marL="1218270" indent="0">
              <a:buNone/>
              <a:defRPr sz="2400" b="1"/>
            </a:lvl3pPr>
            <a:lvl4pPr marL="1827394" indent="0">
              <a:buNone/>
              <a:defRPr sz="2133" b="1"/>
            </a:lvl4pPr>
            <a:lvl5pPr marL="2436538" indent="0">
              <a:buNone/>
              <a:defRPr sz="2133" b="1"/>
            </a:lvl5pPr>
            <a:lvl6pPr marL="3045644" indent="0">
              <a:buNone/>
              <a:defRPr sz="2133" b="1"/>
            </a:lvl6pPr>
            <a:lvl7pPr marL="3654751" indent="0">
              <a:buNone/>
              <a:defRPr sz="2133" b="1"/>
            </a:lvl7pPr>
            <a:lvl8pPr marL="4263893" indent="0">
              <a:buNone/>
              <a:defRPr sz="2133" b="1"/>
            </a:lvl8pPr>
            <a:lvl9pPr marL="4873020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lIns="91380" tIns="45690" rIns="91380" bIns="45690"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2" y="1535113"/>
            <a:ext cx="5389033" cy="639763"/>
          </a:xfrm>
          <a:prstGeom prst="rect">
            <a:avLst/>
          </a:prstGeom>
        </p:spPr>
        <p:txBody>
          <a:bodyPr lIns="91380" tIns="45690" rIns="91380" bIns="45690" anchor="b"/>
          <a:lstStyle>
            <a:lvl1pPr marL="0" indent="0">
              <a:buNone/>
              <a:defRPr sz="3200" b="1"/>
            </a:lvl1pPr>
            <a:lvl2pPr marL="609107" indent="0">
              <a:buNone/>
              <a:defRPr sz="2667" b="1"/>
            </a:lvl2pPr>
            <a:lvl3pPr marL="1218270" indent="0">
              <a:buNone/>
              <a:defRPr sz="2400" b="1"/>
            </a:lvl3pPr>
            <a:lvl4pPr marL="1827394" indent="0">
              <a:buNone/>
              <a:defRPr sz="2133" b="1"/>
            </a:lvl4pPr>
            <a:lvl5pPr marL="2436538" indent="0">
              <a:buNone/>
              <a:defRPr sz="2133" b="1"/>
            </a:lvl5pPr>
            <a:lvl6pPr marL="3045644" indent="0">
              <a:buNone/>
              <a:defRPr sz="2133" b="1"/>
            </a:lvl6pPr>
            <a:lvl7pPr marL="3654751" indent="0">
              <a:buNone/>
              <a:defRPr sz="2133" b="1"/>
            </a:lvl7pPr>
            <a:lvl8pPr marL="4263893" indent="0">
              <a:buNone/>
              <a:defRPr sz="2133" b="1"/>
            </a:lvl8pPr>
            <a:lvl9pPr marL="4873020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2" y="2174875"/>
            <a:ext cx="5389033" cy="3951288"/>
          </a:xfrm>
          <a:prstGeom prst="rect">
            <a:avLst/>
          </a:prstGeom>
        </p:spPr>
        <p:txBody>
          <a:bodyPr lIns="91380" tIns="45690" rIns="91380" bIns="45690"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fld id="{DEFC2AC0-BC89-4744-BB4A-07CBCCB9A80F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fld id="{4BD7EA4B-C384-4603-9FB9-CE68498F3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586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91380" tIns="45690" rIns="91380" bIns="456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fld id="{DEFC2AC0-BC89-4744-BB4A-07CBCCB9A80F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fld id="{4BD7EA4B-C384-4603-9FB9-CE68498F3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976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fld id="{DEFC2AC0-BC89-4744-BB4A-07CBCCB9A80F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fld id="{4BD7EA4B-C384-4603-9FB9-CE68498F3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077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  <a:prstGeom prst="rect">
            <a:avLst/>
          </a:prstGeom>
        </p:spPr>
        <p:txBody>
          <a:bodyPr lIns="91380" tIns="45690" rIns="91380" bIns="45690"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3"/>
            <a:ext cx="6815667" cy="5853113"/>
          </a:xfrm>
          <a:prstGeom prst="rect">
            <a:avLst/>
          </a:prstGeom>
        </p:spPr>
        <p:txBody>
          <a:bodyPr lIns="91380" tIns="45690" rIns="91380" bIns="45690"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  <a:prstGeom prst="rect">
            <a:avLst/>
          </a:prstGeom>
        </p:spPr>
        <p:txBody>
          <a:bodyPr lIns="91380" tIns="45690" rIns="91380" bIns="45690"/>
          <a:lstStyle>
            <a:lvl1pPr marL="0" indent="0">
              <a:buNone/>
              <a:defRPr sz="1867"/>
            </a:lvl1pPr>
            <a:lvl2pPr marL="609107" indent="0">
              <a:buNone/>
              <a:defRPr sz="1600"/>
            </a:lvl2pPr>
            <a:lvl3pPr marL="1218270" indent="0">
              <a:buNone/>
              <a:defRPr sz="1333"/>
            </a:lvl3pPr>
            <a:lvl4pPr marL="1827394" indent="0">
              <a:buNone/>
              <a:defRPr sz="1200"/>
            </a:lvl4pPr>
            <a:lvl5pPr marL="2436538" indent="0">
              <a:buNone/>
              <a:defRPr sz="1200"/>
            </a:lvl5pPr>
            <a:lvl6pPr marL="3045644" indent="0">
              <a:buNone/>
              <a:defRPr sz="1200"/>
            </a:lvl6pPr>
            <a:lvl7pPr marL="3654751" indent="0">
              <a:buNone/>
              <a:defRPr sz="1200"/>
            </a:lvl7pPr>
            <a:lvl8pPr marL="4263893" indent="0">
              <a:buNone/>
              <a:defRPr sz="1200"/>
            </a:lvl8pPr>
            <a:lvl9pPr marL="48730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fld id="{DEFC2AC0-BC89-4744-BB4A-07CBCCB9A80F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fld id="{4BD7EA4B-C384-4603-9FB9-CE68498F3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85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lIns="91380" tIns="45690" rIns="91380" bIns="45690"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lIns="91380" tIns="45690" rIns="91380" bIns="45690"/>
          <a:lstStyle>
            <a:lvl1pPr marL="0" indent="0">
              <a:buNone/>
              <a:defRPr sz="4267"/>
            </a:lvl1pPr>
            <a:lvl2pPr marL="609107" indent="0">
              <a:buNone/>
              <a:defRPr sz="3733"/>
            </a:lvl2pPr>
            <a:lvl3pPr marL="1218270" indent="0">
              <a:buNone/>
              <a:defRPr sz="3200"/>
            </a:lvl3pPr>
            <a:lvl4pPr marL="1827394" indent="0">
              <a:buNone/>
              <a:defRPr sz="2667"/>
            </a:lvl4pPr>
            <a:lvl5pPr marL="2436538" indent="0">
              <a:buNone/>
              <a:defRPr sz="2667"/>
            </a:lvl5pPr>
            <a:lvl6pPr marL="3045644" indent="0">
              <a:buNone/>
              <a:defRPr sz="2667"/>
            </a:lvl6pPr>
            <a:lvl7pPr marL="3654751" indent="0">
              <a:buNone/>
              <a:defRPr sz="2667"/>
            </a:lvl7pPr>
            <a:lvl8pPr marL="4263893" indent="0">
              <a:buNone/>
              <a:defRPr sz="2667"/>
            </a:lvl8pPr>
            <a:lvl9pPr marL="4873020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9"/>
            <a:ext cx="7315200" cy="804863"/>
          </a:xfrm>
          <a:prstGeom prst="rect">
            <a:avLst/>
          </a:prstGeom>
        </p:spPr>
        <p:txBody>
          <a:bodyPr lIns="91380" tIns="45690" rIns="91380" bIns="45690"/>
          <a:lstStyle>
            <a:lvl1pPr marL="0" indent="0">
              <a:buNone/>
              <a:defRPr sz="1867"/>
            </a:lvl1pPr>
            <a:lvl2pPr marL="609107" indent="0">
              <a:buNone/>
              <a:defRPr sz="1600"/>
            </a:lvl2pPr>
            <a:lvl3pPr marL="1218270" indent="0">
              <a:buNone/>
              <a:defRPr sz="1333"/>
            </a:lvl3pPr>
            <a:lvl4pPr marL="1827394" indent="0">
              <a:buNone/>
              <a:defRPr sz="1200"/>
            </a:lvl4pPr>
            <a:lvl5pPr marL="2436538" indent="0">
              <a:buNone/>
              <a:defRPr sz="1200"/>
            </a:lvl5pPr>
            <a:lvl6pPr marL="3045644" indent="0">
              <a:buNone/>
              <a:defRPr sz="1200"/>
            </a:lvl6pPr>
            <a:lvl7pPr marL="3654751" indent="0">
              <a:buNone/>
              <a:defRPr sz="1200"/>
            </a:lvl7pPr>
            <a:lvl8pPr marL="4263893" indent="0">
              <a:buNone/>
              <a:defRPr sz="1200"/>
            </a:lvl8pPr>
            <a:lvl9pPr marL="48730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fld id="{DEFC2AC0-BC89-4744-BB4A-07CBCCB9A80F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fld id="{4BD7EA4B-C384-4603-9FB9-CE68498F3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37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PH" dirty="0"/>
              <a:t>Click to edit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3129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91380" tIns="45690" rIns="91380" bIns="456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 lIns="91380" tIns="45690" rIns="91380" bIns="456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fld id="{DEFC2AC0-BC89-4744-BB4A-07CBCCB9A80F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fld id="{4BD7EA4B-C384-4603-9FB9-CE68498F3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955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  <a:prstGeom prst="rect">
            <a:avLst/>
          </a:prstGeom>
        </p:spPr>
        <p:txBody>
          <a:bodyPr vert="eaVert" lIns="91380" tIns="45690" rIns="91380" bIns="456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  <a:prstGeom prst="rect">
            <a:avLst/>
          </a:prstGeom>
        </p:spPr>
        <p:txBody>
          <a:bodyPr vert="eaVert" lIns="91380" tIns="45690" rIns="91380" bIns="456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fld id="{DEFC2AC0-BC89-4744-BB4A-07CBCCB9A80F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380" tIns="45690" rIns="91380" bIns="45690"/>
          <a:lstStyle/>
          <a:p>
            <a:fld id="{4BD7EA4B-C384-4603-9FB9-CE68498F3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236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19" rIns="91415" bIns="45719" rtlCol="0" anchor="ctr"/>
          <a:lstStyle/>
          <a:p>
            <a:pPr algn="ctr"/>
            <a:endParaRPr lang="en-US" sz="1800" b="0" i="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04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503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932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8800" y="47244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1201" y="1100139"/>
            <a:ext cx="108712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68800" y="52911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897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1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066802"/>
            <a:ext cx="10972801" cy="4953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741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/>
          <a:latin typeface="Arial Black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65000"/>
                  <a:lumOff val="3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65000"/>
                  <a:lumOff val="3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65000"/>
                  <a:lumOff val="3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65000"/>
                  <a:lumOff val="3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65000"/>
                  <a:lumOff val="3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8CEBC72-E24E-4AF2-A0FA-0770D6CAF3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SG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E566C00-72DB-42E7-8621-C959E2E035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SG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9D8FF-5EAA-478A-9E43-76123A18B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40B8FE3-F80E-4893-A06E-FE7A584AAA0F}" type="datetimeFigureOut">
              <a:rPr lang="en-SG"/>
              <a:pPr>
                <a:defRPr/>
              </a:pPr>
              <a:t>1/11/2018</a:t>
            </a:fld>
            <a:endParaRPr lang="en-S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0F561-0524-4781-BD37-416F40CA8B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SG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08BDA-96CD-4EEC-9128-135C7D5D2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43996AD-CCEA-4439-A1BD-7219BD3AB774}" type="slidenum">
              <a:rPr lang="en-SG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032156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88010" tIns="45718" rIns="8801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88010" tIns="45718" rIns="88010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86"/>
            <a:ext cx="2743200" cy="365125"/>
          </a:xfrm>
          <a:prstGeom prst="rect">
            <a:avLst/>
          </a:prstGeom>
        </p:spPr>
        <p:txBody>
          <a:bodyPr vert="horz" lIns="88010" tIns="45718" rIns="88010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68300"/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168300"/>
              <a:t>11/1/2018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86"/>
            <a:ext cx="4114800" cy="365125"/>
          </a:xfrm>
          <a:prstGeom prst="rect">
            <a:avLst/>
          </a:prstGeom>
        </p:spPr>
        <p:txBody>
          <a:bodyPr vert="horz" lIns="88010" tIns="45718" rIns="88010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68300"/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86"/>
            <a:ext cx="2743200" cy="365125"/>
          </a:xfrm>
          <a:prstGeom prst="rect">
            <a:avLst/>
          </a:prstGeom>
        </p:spPr>
        <p:txBody>
          <a:bodyPr vert="horz" lIns="88010" tIns="45718" rIns="88010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68300"/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168300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73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46" r:id="rId2"/>
    <p:sldLayoutId id="2147483762" r:id="rId3"/>
  </p:sldLayoutIdLst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xStyles>
    <p:titleStyle>
      <a:lvl1pPr algn="l" defTabSz="11683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597" indent="-292597" algn="l" defTabSz="116830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77789" indent="-292597" algn="l" defTabSz="116830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459936" indent="-292597" algn="l" defTabSz="116830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043808" indent="-292597" algn="l" defTabSz="116830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533" kern="1200">
          <a:solidFill>
            <a:schemeClr val="tx1"/>
          </a:solidFill>
          <a:latin typeface="+mn-lt"/>
          <a:ea typeface="+mn-ea"/>
          <a:cs typeface="+mn-cs"/>
        </a:defRPr>
      </a:lvl4pPr>
      <a:lvl5pPr marL="2628185" indent="-292597" algn="l" defTabSz="116830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533" kern="1200">
          <a:solidFill>
            <a:schemeClr val="tx1"/>
          </a:solidFill>
          <a:latin typeface="+mn-lt"/>
          <a:ea typeface="+mn-ea"/>
          <a:cs typeface="+mn-cs"/>
        </a:defRPr>
      </a:lvl5pPr>
      <a:lvl6pPr marL="3212770" indent="-292597" algn="l" defTabSz="116830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533" kern="1200">
          <a:solidFill>
            <a:schemeClr val="tx1"/>
          </a:solidFill>
          <a:latin typeface="+mn-lt"/>
          <a:ea typeface="+mn-ea"/>
          <a:cs typeface="+mn-cs"/>
        </a:defRPr>
      </a:lvl6pPr>
      <a:lvl7pPr marL="3796352" indent="-292597" algn="l" defTabSz="116830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533" kern="1200">
          <a:solidFill>
            <a:schemeClr val="tx1"/>
          </a:solidFill>
          <a:latin typeface="+mn-lt"/>
          <a:ea typeface="+mn-ea"/>
          <a:cs typeface="+mn-cs"/>
        </a:defRPr>
      </a:lvl7pPr>
      <a:lvl8pPr marL="4380393" indent="-292597" algn="l" defTabSz="116830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533" kern="1200">
          <a:solidFill>
            <a:schemeClr val="tx1"/>
          </a:solidFill>
          <a:latin typeface="+mn-lt"/>
          <a:ea typeface="+mn-ea"/>
          <a:cs typeface="+mn-cs"/>
        </a:defRPr>
      </a:lvl8pPr>
      <a:lvl9pPr marL="4964412" indent="-292597" algn="l" defTabSz="116830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5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6830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1pPr>
      <a:lvl2pPr marL="583636" algn="l" defTabSz="116830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2pPr>
      <a:lvl3pPr marL="1168300" algn="l" defTabSz="116830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3pPr>
      <a:lvl4pPr marL="1752727" algn="l" defTabSz="116830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4pPr>
      <a:lvl5pPr marL="2336858" algn="l" defTabSz="116830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5pPr>
      <a:lvl6pPr marL="2920402" algn="l" defTabSz="116830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6pPr>
      <a:lvl7pPr marL="3504088" algn="l" defTabSz="116830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7pPr>
      <a:lvl8pPr marL="4088332" algn="l" defTabSz="116830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8pPr>
      <a:lvl9pPr marL="4672458" algn="l" defTabSz="116830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DF5971-3481-4648-A921-F105BC93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95DA4-6B79-406F-8B7A-E226DC3EE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4C3FD-BCEA-4311-9033-E6417933A4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3124D-A7CC-4E5C-99D4-4B153A7A58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51D80-86D4-4D65-82B4-D27D0B7BE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68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14" tIns="45718" rIns="91414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14" tIns="45718" rIns="91414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4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542"/>
            <a:ext cx="41148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4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3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</p:sldLayoutIdLst>
  <p:txStyles>
    <p:titleStyle>
      <a:lvl1pPr algn="l" defTabSz="914105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Regular" charset="0"/>
          <a:ea typeface="+mj-ea"/>
          <a:cs typeface="+mj-cs"/>
        </a:defRPr>
      </a:lvl1pPr>
    </p:titleStyle>
    <p:bodyStyle>
      <a:lvl1pPr marL="228530" indent="-228530" algn="l" defTabSz="91410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1pPr>
      <a:lvl2pPr marL="6855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2pPr>
      <a:lvl3pPr marL="1142634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3pPr>
      <a:lvl4pPr marL="159968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4pPr>
      <a:lvl5pPr marL="2056727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5pPr>
      <a:lvl6pPr marL="2513785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8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5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4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6487695"/>
            <a:ext cx="12192000" cy="381000"/>
            <a:chOff x="0" y="4865771"/>
            <a:chExt cx="9144000" cy="28575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4865771"/>
              <a:ext cx="9144000" cy="28575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9192" y="4963115"/>
              <a:ext cx="830177" cy="8999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15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1314" y="4957072"/>
              <a:ext cx="643388" cy="112559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 userDrawn="1"/>
          </p:nvCxnSpPr>
          <p:spPr>
            <a:xfrm>
              <a:off x="8326050" y="4930160"/>
              <a:ext cx="0" cy="16459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015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xStyles>
    <p:titleStyle>
      <a:lvl1pPr algn="ctr" defTabSz="12182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6831" indent="-456831" algn="l" defTabSz="12182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89854" indent="-380710" algn="l" defTabSz="12182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2823" indent="-304552" algn="l" defTabSz="12182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947" indent="-304552" algn="l" defTabSz="12182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1090" indent="-304552" algn="l" defTabSz="12182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0196" indent="-304552" algn="l" defTabSz="12182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59341" indent="-304552" algn="l" defTabSz="12182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8466" indent="-304552" algn="l" defTabSz="12182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7591" indent="-304552" algn="l" defTabSz="12182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07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270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394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538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644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751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893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020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3" Type="http://schemas.openxmlformats.org/officeDocument/2006/relationships/image" Target="../media/image94.JP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g"/><Relationship Id="rId4" Type="http://schemas.openxmlformats.org/officeDocument/2006/relationships/image" Target="../media/image9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0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jpeg"/><Relationship Id="rId10" Type="http://schemas.openxmlformats.org/officeDocument/2006/relationships/image" Target="../media/image106.png"/><Relationship Id="rId4" Type="http://schemas.openxmlformats.org/officeDocument/2006/relationships/image" Target="../media/image95.jpeg"/><Relationship Id="rId9" Type="http://schemas.openxmlformats.org/officeDocument/2006/relationships/image" Target="../media/image10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jpeg"/><Relationship Id="rId18" Type="http://schemas.openxmlformats.org/officeDocument/2006/relationships/image" Target="../media/image13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17" Type="http://schemas.openxmlformats.org/officeDocument/2006/relationships/image" Target="../media/image12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28.png"/><Relationship Id="rId20" Type="http://schemas.openxmlformats.org/officeDocument/2006/relationships/image" Target="../media/image1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10" Type="http://schemas.openxmlformats.org/officeDocument/2006/relationships/image" Target="../media/image122.png"/><Relationship Id="rId19" Type="http://schemas.openxmlformats.org/officeDocument/2006/relationships/image" Target="../media/image131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9.png"/><Relationship Id="rId18" Type="http://schemas.openxmlformats.org/officeDocument/2006/relationships/image" Target="../media/image154.png"/><Relationship Id="rId26" Type="http://schemas.openxmlformats.org/officeDocument/2006/relationships/image" Target="../media/image162.png"/><Relationship Id="rId39" Type="http://schemas.openxmlformats.org/officeDocument/2006/relationships/image" Target="../media/image175.jpeg"/><Relationship Id="rId21" Type="http://schemas.openxmlformats.org/officeDocument/2006/relationships/image" Target="../media/image157.png"/><Relationship Id="rId34" Type="http://schemas.openxmlformats.org/officeDocument/2006/relationships/image" Target="../media/image170.pn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17" Type="http://schemas.openxmlformats.org/officeDocument/2006/relationships/image" Target="../media/image153.png"/><Relationship Id="rId25" Type="http://schemas.openxmlformats.org/officeDocument/2006/relationships/image" Target="../media/image161.png"/><Relationship Id="rId33" Type="http://schemas.openxmlformats.org/officeDocument/2006/relationships/image" Target="../media/image169.png"/><Relationship Id="rId38" Type="http://schemas.openxmlformats.org/officeDocument/2006/relationships/image" Target="../media/image17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52.png"/><Relationship Id="rId20" Type="http://schemas.openxmlformats.org/officeDocument/2006/relationships/image" Target="../media/image156.png"/><Relationship Id="rId29" Type="http://schemas.openxmlformats.org/officeDocument/2006/relationships/image" Target="../media/image16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24" Type="http://schemas.openxmlformats.org/officeDocument/2006/relationships/image" Target="../media/image160.png"/><Relationship Id="rId32" Type="http://schemas.openxmlformats.org/officeDocument/2006/relationships/image" Target="../media/image168.png"/><Relationship Id="rId37" Type="http://schemas.openxmlformats.org/officeDocument/2006/relationships/image" Target="../media/image173.png"/><Relationship Id="rId5" Type="http://schemas.openxmlformats.org/officeDocument/2006/relationships/image" Target="../media/image141.png"/><Relationship Id="rId15" Type="http://schemas.openxmlformats.org/officeDocument/2006/relationships/image" Target="../media/image151.png"/><Relationship Id="rId23" Type="http://schemas.openxmlformats.org/officeDocument/2006/relationships/image" Target="../media/image159.png"/><Relationship Id="rId28" Type="http://schemas.openxmlformats.org/officeDocument/2006/relationships/image" Target="../media/image164.png"/><Relationship Id="rId36" Type="http://schemas.openxmlformats.org/officeDocument/2006/relationships/image" Target="../media/image172.png"/><Relationship Id="rId10" Type="http://schemas.openxmlformats.org/officeDocument/2006/relationships/image" Target="../media/image146.png"/><Relationship Id="rId19" Type="http://schemas.openxmlformats.org/officeDocument/2006/relationships/image" Target="../media/image155.png"/><Relationship Id="rId31" Type="http://schemas.openxmlformats.org/officeDocument/2006/relationships/image" Target="../media/image167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Relationship Id="rId14" Type="http://schemas.openxmlformats.org/officeDocument/2006/relationships/image" Target="../media/image150.png"/><Relationship Id="rId22" Type="http://schemas.openxmlformats.org/officeDocument/2006/relationships/image" Target="../media/image158.png"/><Relationship Id="rId27" Type="http://schemas.openxmlformats.org/officeDocument/2006/relationships/image" Target="../media/image163.png"/><Relationship Id="rId30" Type="http://schemas.openxmlformats.org/officeDocument/2006/relationships/image" Target="../media/image166.png"/><Relationship Id="rId35" Type="http://schemas.openxmlformats.org/officeDocument/2006/relationships/image" Target="../media/image171.png"/><Relationship Id="rId8" Type="http://schemas.openxmlformats.org/officeDocument/2006/relationships/image" Target="../media/image144.png"/><Relationship Id="rId3" Type="http://schemas.openxmlformats.org/officeDocument/2006/relationships/image" Target="../media/image1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6.jpeg"/><Relationship Id="rId7" Type="http://schemas.openxmlformats.org/officeDocument/2006/relationships/image" Target="../media/image180.png"/><Relationship Id="rId12" Type="http://schemas.openxmlformats.org/officeDocument/2006/relationships/image" Target="../media/image1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9.jpeg"/><Relationship Id="rId11" Type="http://schemas.openxmlformats.org/officeDocument/2006/relationships/image" Target="../media/image184.jpeg"/><Relationship Id="rId5" Type="http://schemas.openxmlformats.org/officeDocument/2006/relationships/image" Target="../media/image178.png"/><Relationship Id="rId10" Type="http://schemas.openxmlformats.org/officeDocument/2006/relationships/image" Target="../media/image183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4" Type="http://schemas.openxmlformats.org/officeDocument/2006/relationships/image" Target="../media/image18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92.emf"/><Relationship Id="rId4" Type="http://schemas.openxmlformats.org/officeDocument/2006/relationships/image" Target="../media/image191.jpe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26" Type="http://schemas.openxmlformats.org/officeDocument/2006/relationships/image" Target="../media/image39.jpeg"/><Relationship Id="rId3" Type="http://schemas.openxmlformats.org/officeDocument/2006/relationships/image" Target="../media/image16.jpeg"/><Relationship Id="rId21" Type="http://schemas.openxmlformats.org/officeDocument/2006/relationships/image" Target="../media/image34.jpeg"/><Relationship Id="rId34" Type="http://schemas.openxmlformats.org/officeDocument/2006/relationships/image" Target="../media/image47.jp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5" Type="http://schemas.openxmlformats.org/officeDocument/2006/relationships/image" Target="../media/image38.jpeg"/><Relationship Id="rId33" Type="http://schemas.openxmlformats.org/officeDocument/2006/relationships/image" Target="../media/image46.png"/><Relationship Id="rId2" Type="http://schemas.openxmlformats.org/officeDocument/2006/relationships/image" Target="../media/image15.jpeg"/><Relationship Id="rId16" Type="http://schemas.openxmlformats.org/officeDocument/2006/relationships/image" Target="../media/image29.jpeg"/><Relationship Id="rId20" Type="http://schemas.openxmlformats.org/officeDocument/2006/relationships/image" Target="../media/image33.jpg"/><Relationship Id="rId29" Type="http://schemas.openxmlformats.org/officeDocument/2006/relationships/image" Target="../media/image42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24" Type="http://schemas.openxmlformats.org/officeDocument/2006/relationships/image" Target="../media/image37.jpeg"/><Relationship Id="rId32" Type="http://schemas.openxmlformats.org/officeDocument/2006/relationships/image" Target="../media/image45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23" Type="http://schemas.openxmlformats.org/officeDocument/2006/relationships/image" Target="../media/image36.jpeg"/><Relationship Id="rId28" Type="http://schemas.openxmlformats.org/officeDocument/2006/relationships/image" Target="../media/image41.jpg"/><Relationship Id="rId36" Type="http://schemas.openxmlformats.org/officeDocument/2006/relationships/hyperlink" Target="http://hikingartist.com/2012/05/09/my-free-drawings-passing-500-000-views-on-flickr-thank-you/" TargetMode="External"/><Relationship Id="rId10" Type="http://schemas.openxmlformats.org/officeDocument/2006/relationships/image" Target="../media/image23.jpeg"/><Relationship Id="rId19" Type="http://schemas.openxmlformats.org/officeDocument/2006/relationships/image" Target="../media/image32.jpg"/><Relationship Id="rId31" Type="http://schemas.openxmlformats.org/officeDocument/2006/relationships/image" Target="../media/image44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jpeg"/><Relationship Id="rId22" Type="http://schemas.openxmlformats.org/officeDocument/2006/relationships/image" Target="../media/image35.jpeg"/><Relationship Id="rId27" Type="http://schemas.openxmlformats.org/officeDocument/2006/relationships/image" Target="../media/image40.jpeg"/><Relationship Id="rId30" Type="http://schemas.openxmlformats.org/officeDocument/2006/relationships/image" Target="../media/image43.png"/><Relationship Id="rId35" Type="http://schemas.openxmlformats.org/officeDocument/2006/relationships/image" Target="../media/image48.jpeg"/><Relationship Id="rId8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18" Type="http://schemas.openxmlformats.org/officeDocument/2006/relationships/image" Target="../media/image74.jpeg"/><Relationship Id="rId3" Type="http://schemas.openxmlformats.org/officeDocument/2006/relationships/image" Target="../media/image59.jpeg"/><Relationship Id="rId21" Type="http://schemas.openxmlformats.org/officeDocument/2006/relationships/image" Target="../media/image77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17" Type="http://schemas.openxmlformats.org/officeDocument/2006/relationships/image" Target="../media/image73.jpeg"/><Relationship Id="rId2" Type="http://schemas.openxmlformats.org/officeDocument/2006/relationships/image" Target="../media/image5.png"/><Relationship Id="rId16" Type="http://schemas.openxmlformats.org/officeDocument/2006/relationships/image" Target="../media/image72.jpeg"/><Relationship Id="rId20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5" Type="http://schemas.openxmlformats.org/officeDocument/2006/relationships/image" Target="../media/image71.jpeg"/><Relationship Id="rId10" Type="http://schemas.openxmlformats.org/officeDocument/2006/relationships/image" Target="../media/image66.jpeg"/><Relationship Id="rId19" Type="http://schemas.openxmlformats.org/officeDocument/2006/relationships/image" Target="../media/image75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Relationship Id="rId22" Type="http://schemas.openxmlformats.org/officeDocument/2006/relationships/image" Target="../media/image7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81D787F-3692-40B2-9FA7-DED5598E4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760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37601F-FD88-6748-82D7-B50234AE0BBF}"/>
              </a:ext>
            </a:extLst>
          </p:cNvPr>
          <p:cNvSpPr/>
          <p:nvPr/>
        </p:nvSpPr>
        <p:spPr>
          <a:xfrm>
            <a:off x="6349" y="0"/>
            <a:ext cx="5083811" cy="6858000"/>
          </a:xfrm>
          <a:prstGeom prst="rect">
            <a:avLst/>
          </a:prstGeom>
          <a:solidFill>
            <a:srgbClr val="67FDF9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E9FB0F-DEC2-43E2-B2EB-AA2E668260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8801" y="5139890"/>
            <a:ext cx="1293439" cy="1280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E3B425-DFB5-4E44-A59E-CA5FBD41842E}"/>
              </a:ext>
            </a:extLst>
          </p:cNvPr>
          <p:cNvSpPr/>
          <p:nvPr/>
        </p:nvSpPr>
        <p:spPr>
          <a:xfrm>
            <a:off x="9738361" y="6450586"/>
            <a:ext cx="2620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#MASGLS2018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CC6457-CBAC-47DE-B3A5-CB3170D53FE1}"/>
              </a:ext>
            </a:extLst>
          </p:cNvPr>
          <p:cNvSpPr/>
          <p:nvPr/>
        </p:nvSpPr>
        <p:spPr>
          <a:xfrm>
            <a:off x="6433280" y="163647"/>
            <a:ext cx="50042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Market Singapore</a:t>
            </a:r>
          </a:p>
          <a:p>
            <a:pPr algn="ctr"/>
            <a:r>
              <a:rPr lang="it-IT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2018 Leadership School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AD3578-B147-4B72-B892-B82F21EE26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63" r="3604"/>
          <a:stretch/>
        </p:blipFill>
        <p:spPr>
          <a:xfrm>
            <a:off x="6349" y="0"/>
            <a:ext cx="50838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54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tanding in front of a crowd posing for the camera&#10;&#10;Description generated with very high confidence">
            <a:extLst>
              <a:ext uri="{FF2B5EF4-FFF2-40B4-BE49-F238E27FC236}">
                <a16:creationId xmlns:a16="http://schemas.microsoft.com/office/drawing/2014/main" id="{F4492253-AD46-4B4E-A781-8AD1025E70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072" r="2" b="30694"/>
          <a:stretch/>
        </p:blipFill>
        <p:spPr>
          <a:xfrm>
            <a:off x="-1" y="3790950"/>
            <a:ext cx="8305800" cy="3067051"/>
          </a:xfrm>
          <a:prstGeom prst="rect">
            <a:avLst/>
          </a:prstGeom>
        </p:spPr>
      </p:pic>
      <p:pic>
        <p:nvPicPr>
          <p:cNvPr id="3" name="Picture 10" descr="Image result for dream vs goal">
            <a:extLst>
              <a:ext uri="{FF2B5EF4-FFF2-40B4-BE49-F238E27FC236}">
                <a16:creationId xmlns:a16="http://schemas.microsoft.com/office/drawing/2014/main" id="{846475CF-2E61-4ECF-9F8E-B929A36DE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4540" y="-45237"/>
            <a:ext cx="3989548" cy="265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1551970E-94C9-483E-8618-91FA4084BA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38" r="1809" b="2"/>
          <a:stretch/>
        </p:blipFill>
        <p:spPr>
          <a:xfrm>
            <a:off x="3287694" y="1853886"/>
            <a:ext cx="4297680" cy="4297680"/>
          </a:xfrm>
          <a:custGeom>
            <a:avLst/>
            <a:gdLst>
              <a:gd name="connsiteX0" fmla="*/ 2148840 w 4297680"/>
              <a:gd name="connsiteY0" fmla="*/ 0 h 4297680"/>
              <a:gd name="connsiteX1" fmla="*/ 4297680 w 4297680"/>
              <a:gd name="connsiteY1" fmla="*/ 2148840 h 4297680"/>
              <a:gd name="connsiteX2" fmla="*/ 2148840 w 4297680"/>
              <a:gd name="connsiteY2" fmla="*/ 4297680 h 4297680"/>
              <a:gd name="connsiteX3" fmla="*/ 0 w 4297680"/>
              <a:gd name="connsiteY3" fmla="*/ 2148840 h 4297680"/>
              <a:gd name="connsiteX4" fmla="*/ 2148840 w 4297680"/>
              <a:gd name="connsiteY4" fmla="*/ 0 h 42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pic>
        <p:nvPicPr>
          <p:cNvPr id="5" name="Picture 4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5045D9C8-FB06-4A61-83D3-B4D201AAAC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5074"/>
          <a:stretch/>
        </p:blipFill>
        <p:spPr>
          <a:xfrm>
            <a:off x="7928700" y="-1"/>
            <a:ext cx="4277711" cy="3045402"/>
          </a:xfrm>
          <a:custGeom>
            <a:avLst/>
            <a:gdLst>
              <a:gd name="connsiteX0" fmla="*/ 5102 w 4277711"/>
              <a:gd name="connsiteY0" fmla="*/ 0 h 3045402"/>
              <a:gd name="connsiteX1" fmla="*/ 4277711 w 4277711"/>
              <a:gd name="connsiteY1" fmla="*/ 0 h 3045402"/>
              <a:gd name="connsiteX2" fmla="*/ 4277711 w 4277711"/>
              <a:gd name="connsiteY2" fmla="*/ 2723810 h 3045402"/>
              <a:gd name="connsiteX3" fmla="*/ 4090449 w 4277711"/>
              <a:gd name="connsiteY3" fmla="*/ 2814019 h 3045402"/>
              <a:gd name="connsiteX4" fmla="*/ 2944368 w 4277711"/>
              <a:gd name="connsiteY4" fmla="*/ 3045402 h 3045402"/>
              <a:gd name="connsiteX5" fmla="*/ 0 w 4277711"/>
              <a:gd name="connsiteY5" fmla="*/ 101034 h 304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77711" h="3045402">
                <a:moveTo>
                  <a:pt x="5102" y="0"/>
                </a:moveTo>
                <a:lnTo>
                  <a:pt x="4277711" y="0"/>
                </a:lnTo>
                <a:lnTo>
                  <a:pt x="4277711" y="2723810"/>
                </a:lnTo>
                <a:lnTo>
                  <a:pt x="4090449" y="2814019"/>
                </a:lnTo>
                <a:cubicBezTo>
                  <a:pt x="3738190" y="2963012"/>
                  <a:pt x="3350901" y="3045402"/>
                  <a:pt x="2944368" y="3045402"/>
                </a:cubicBezTo>
                <a:cubicBezTo>
                  <a:pt x="1318238" y="3045402"/>
                  <a:pt x="0" y="1727164"/>
                  <a:pt x="0" y="101034"/>
                </a:cubicBezTo>
                <a:close/>
              </a:path>
            </a:pathLst>
          </a:custGeom>
        </p:spPr>
      </p:pic>
      <p:pic>
        <p:nvPicPr>
          <p:cNvPr id="6" name="Picture 5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2868E64C-1C92-46F2-9748-93423417A4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04"/>
          <a:stretch/>
        </p:blipFill>
        <p:spPr>
          <a:xfrm>
            <a:off x="6296255" y="1710151"/>
            <a:ext cx="5895746" cy="5147848"/>
          </a:xfrm>
          <a:custGeom>
            <a:avLst/>
            <a:gdLst>
              <a:gd name="connsiteX0" fmla="*/ 3465576 w 5908273"/>
              <a:gd name="connsiteY0" fmla="*/ 0 h 5158786"/>
              <a:gd name="connsiteX1" fmla="*/ 5670004 w 5908273"/>
              <a:gd name="connsiteY1" fmla="*/ 791369 h 5158786"/>
              <a:gd name="connsiteX2" fmla="*/ 5908273 w 5908273"/>
              <a:gd name="connsiteY2" fmla="*/ 1007923 h 5158786"/>
              <a:gd name="connsiteX3" fmla="*/ 5908273 w 5908273"/>
              <a:gd name="connsiteY3" fmla="*/ 5158786 h 5158786"/>
              <a:gd name="connsiteX4" fmla="*/ 443374 w 5908273"/>
              <a:gd name="connsiteY4" fmla="*/ 5158786 h 5158786"/>
              <a:gd name="connsiteX5" fmla="*/ 418277 w 5908273"/>
              <a:gd name="connsiteY5" fmla="*/ 5117476 h 5158786"/>
              <a:gd name="connsiteX6" fmla="*/ 0 w 5908273"/>
              <a:gd name="connsiteY6" fmla="*/ 3465576 h 5158786"/>
              <a:gd name="connsiteX7" fmla="*/ 3465576 w 5908273"/>
              <a:gd name="connsiteY7" fmla="*/ 0 h 51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0690E8-1829-461F-B1DE-A9126C1741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32" r="13381" b="-1"/>
          <a:stretch/>
        </p:blipFill>
        <p:spPr>
          <a:xfrm>
            <a:off x="1" y="2"/>
            <a:ext cx="5017099" cy="4718647"/>
          </a:xfrm>
          <a:custGeom>
            <a:avLst/>
            <a:gdLst>
              <a:gd name="connsiteX0" fmla="*/ 0 w 5017099"/>
              <a:gd name="connsiteY0" fmla="*/ 0 h 4718647"/>
              <a:gd name="connsiteX1" fmla="*/ 4599738 w 5017099"/>
              <a:gd name="connsiteY1" fmla="*/ 0 h 4718647"/>
              <a:gd name="connsiteX2" fmla="*/ 4636346 w 5017099"/>
              <a:gd name="connsiteY2" fmla="*/ 60259 h 4718647"/>
              <a:gd name="connsiteX3" fmla="*/ 5017099 w 5017099"/>
              <a:gd name="connsiteY3" fmla="*/ 1563967 h 4718647"/>
              <a:gd name="connsiteX4" fmla="*/ 1862419 w 5017099"/>
              <a:gd name="connsiteY4" fmla="*/ 4718647 h 4718647"/>
              <a:gd name="connsiteX5" fmla="*/ 98607 w 5017099"/>
              <a:gd name="connsiteY5" fmla="*/ 4179877 h 4718647"/>
              <a:gd name="connsiteX6" fmla="*/ 0 w 5017099"/>
              <a:gd name="connsiteY6" fmla="*/ 4106140 h 471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51792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60B80F-A16E-4CA6-AD72-7BF18DB4E597}"/>
              </a:ext>
            </a:extLst>
          </p:cNvPr>
          <p:cNvSpPr txBox="1"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How about you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screen shot of a computer&#10;&#10;Description generated with very high confidence">
            <a:extLst>
              <a:ext uri="{FF2B5EF4-FFF2-40B4-BE49-F238E27FC236}">
                <a16:creationId xmlns:a16="http://schemas.microsoft.com/office/drawing/2014/main" id="{648BE595-6515-41A8-A23C-732822A7A0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37" r="11389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16" name="Picture 6" descr="Image result for dream vs goal">
            <a:extLst>
              <a:ext uri="{FF2B5EF4-FFF2-40B4-BE49-F238E27FC236}">
                <a16:creationId xmlns:a16="http://schemas.microsoft.com/office/drawing/2014/main" id="{7D6B7E31-48CA-46B4-A1CF-D7CF50EC8A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43" b="28435"/>
          <a:stretch/>
        </p:blipFill>
        <p:spPr bwMode="auto">
          <a:xfrm>
            <a:off x="4654296" y="299363"/>
            <a:ext cx="7217085" cy="3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2" descr="Image result for set your goal">
            <a:extLst>
              <a:ext uri="{FF2B5EF4-FFF2-40B4-BE49-F238E27FC236}">
                <a16:creationId xmlns:a16="http://schemas.microsoft.com/office/drawing/2014/main" id="{39F48E24-365E-4EA0-8D78-A368934D9B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" name="Picture 2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1CE8CD8B-AA0D-4832-A810-4B3185348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0610">
            <a:off x="606367" y="206964"/>
            <a:ext cx="5258836" cy="34843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7D6F51-7296-470A-A8D5-1EA6B5ABD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28970">
            <a:off x="2657189" y="5041547"/>
            <a:ext cx="2562269" cy="1501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01A263-31AB-4694-A7B2-112CE95A77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67826">
            <a:off x="2270460" y="3206441"/>
            <a:ext cx="2489398" cy="1511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0C746A-280E-46F0-AA96-3B44FCCFC9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75847">
            <a:off x="378884" y="3749216"/>
            <a:ext cx="2111507" cy="2775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F11DAE-8E47-4266-AF4F-F0619B9AD6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569530">
            <a:off x="9987560" y="172652"/>
            <a:ext cx="2116765" cy="27272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4B06AB-6A9F-4BB2-9882-2BD47E744F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554985">
            <a:off x="4872798" y="3340912"/>
            <a:ext cx="4161137" cy="3113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2DE9EF-4479-4D1E-958E-4D548DB1C4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315242">
            <a:off x="8461011" y="3353400"/>
            <a:ext cx="3236628" cy="328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4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-1" y="0"/>
            <a:chExt cx="9144012" cy="5143500"/>
          </a:xfrm>
        </p:grpSpPr>
        <p:sp>
          <p:nvSpPr>
            <p:cNvPr id="3" name="Rectangle 2"/>
            <p:cNvSpPr/>
            <p:nvPr/>
          </p:nvSpPr>
          <p:spPr>
            <a:xfrm>
              <a:off x="11" y="2838450"/>
              <a:ext cx="9144000" cy="2305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7713"/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9143999" cy="365761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-1" y="0"/>
              <a:ext cx="9143999" cy="365760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7713"/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59742" y="32793"/>
            <a:ext cx="11932258" cy="2339021"/>
          </a:xfrm>
          <a:prstGeom prst="rect">
            <a:avLst/>
          </a:prstGeom>
        </p:spPr>
        <p:txBody>
          <a:bodyPr wrap="square" lIns="121840" tIns="60920" rIns="121840" bIns="60920">
            <a:spAutoFit/>
          </a:bodyPr>
          <a:lstStyle/>
          <a:p>
            <a:pPr defTabSz="907713"/>
            <a:endParaRPr lang="en-US" sz="3200" dirty="0">
              <a:ln w="3175">
                <a:noFill/>
              </a:ln>
              <a:solidFill>
                <a:prstClr val="white"/>
              </a:solidFill>
              <a:latin typeface="Helvetica Regular" charset="0"/>
              <a:ea typeface="Helvetica Regular" charset="0"/>
              <a:cs typeface="Helvetica Regular" charset="0"/>
            </a:endParaRPr>
          </a:p>
          <a:p>
            <a:pPr defTabSz="907713"/>
            <a:r>
              <a:rPr lang="en-US" sz="4000" dirty="0">
                <a:ln w="3175">
                  <a:noFill/>
                </a:ln>
                <a:solidFill>
                  <a:prstClr val="white"/>
                </a:solidFill>
                <a:latin typeface="Helvetica Regular" charset="0"/>
                <a:ea typeface="Helvetica Regular" charset="0"/>
                <a:cs typeface="Helvetica Regular" charset="0"/>
              </a:rPr>
              <a:t>You </a:t>
            </a:r>
            <a:r>
              <a:rPr lang="en-US" sz="7200" dirty="0">
                <a:ln w="3175">
                  <a:noFill/>
                </a:ln>
                <a:solidFill>
                  <a:srgbClr val="FFFF00"/>
                </a:solidFill>
                <a:latin typeface="Helvetica Regular" charset="0"/>
                <a:ea typeface="Helvetica Regular" charset="0"/>
                <a:cs typeface="Helvetica Regular" charset="0"/>
              </a:rPr>
              <a:t>own</a:t>
            </a:r>
            <a:r>
              <a:rPr lang="en-US" sz="4000" dirty="0">
                <a:ln w="3175">
                  <a:noFill/>
                </a:ln>
                <a:solidFill>
                  <a:prstClr val="white"/>
                </a:solidFill>
                <a:latin typeface="Helvetica Regular" charset="0"/>
                <a:ea typeface="Helvetica Regular" charset="0"/>
                <a:cs typeface="Helvetica Regular" charset="0"/>
              </a:rPr>
              <a:t> one of the BEST ecommerce websites in the World</a:t>
            </a:r>
          </a:p>
        </p:txBody>
      </p:sp>
      <p:sp>
        <p:nvSpPr>
          <p:cNvPr id="9" name="Rectangle 8"/>
          <p:cNvSpPr/>
          <p:nvPr/>
        </p:nvSpPr>
        <p:spPr>
          <a:xfrm>
            <a:off x="1468733" y="2774804"/>
            <a:ext cx="4383428" cy="1198452"/>
          </a:xfrm>
          <a:prstGeom prst="rect">
            <a:avLst/>
          </a:prstGeom>
        </p:spPr>
        <p:txBody>
          <a:bodyPr wrap="square" lIns="121840" tIns="60920" rIns="121840" bIns="60920">
            <a:spAutoFit/>
          </a:bodyPr>
          <a:lstStyle/>
          <a:p>
            <a:pPr defTabSz="1218270">
              <a:lnSpc>
                <a:spcPct val="130000"/>
              </a:lnSpc>
            </a:pPr>
            <a:r>
              <a:rPr lang="en-US" sz="6000" b="1" dirty="0">
                <a:ln w="3175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 charset="0"/>
                <a:ea typeface="Helvetica Regular" charset="0"/>
                <a:cs typeface="Helvetica Regular" charset="0"/>
              </a:rPr>
              <a:t>SHOP.COM</a:t>
            </a:r>
            <a:endParaRPr lang="en-US" sz="6000" b="1" dirty="0">
              <a:ln w="3175">
                <a:solidFill>
                  <a:prstClr val="white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095991" y="3008890"/>
            <a:ext cx="6018832" cy="3707751"/>
            <a:chOff x="-12700" y="1428750"/>
            <a:chExt cx="5164320" cy="318135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0052" y="1619250"/>
              <a:ext cx="3813048" cy="243205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700" y="1428750"/>
              <a:ext cx="5164320" cy="3181350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09E77AC-D3BD-4137-836E-DF7FF9D179EA}"/>
              </a:ext>
            </a:extLst>
          </p:cNvPr>
          <p:cNvSpPr/>
          <p:nvPr/>
        </p:nvSpPr>
        <p:spPr>
          <a:xfrm>
            <a:off x="77177" y="5156565"/>
            <a:ext cx="66319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3175">
                  <a:noFill/>
                </a:ln>
                <a:solidFill>
                  <a:schemeClr val="accent6">
                    <a:lumMod val="50000"/>
                  </a:schemeClr>
                </a:solidFill>
                <a:latin typeface="Helvetica Regular" charset="0"/>
                <a:ea typeface="Helvetica Regular" charset="0"/>
                <a:cs typeface="Helvetica Regular" charset="0"/>
              </a:rPr>
              <a:t>YOU ARE A </a:t>
            </a:r>
          </a:p>
          <a:p>
            <a:pPr algn="ctr"/>
            <a:r>
              <a:rPr lang="en-US" sz="4000" b="1" u="sng" dirty="0">
                <a:ln w="3175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Regular" charset="0"/>
                <a:ea typeface="Helvetica Regular" charset="0"/>
                <a:cs typeface="Helvetica Regular" charset="0"/>
              </a:rPr>
              <a:t>BUSINESS OWNER!</a:t>
            </a:r>
          </a:p>
        </p:txBody>
      </p:sp>
    </p:spTree>
    <p:extLst>
      <p:ext uri="{BB962C8B-B14F-4D97-AF65-F5344CB8AC3E}">
        <p14:creationId xmlns:p14="http://schemas.microsoft.com/office/powerpoint/2010/main" val="1864541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92C9AE-4C91-4FE1-8512-089B7A544828}"/>
              </a:ext>
            </a:extLst>
          </p:cNvPr>
          <p:cNvSpPr txBox="1"/>
          <p:nvPr/>
        </p:nvSpPr>
        <p:spPr>
          <a:xfrm>
            <a:off x="0" y="570094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dirty="0"/>
          </a:p>
          <a:p>
            <a:pPr algn="ctr"/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Marketable |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Scalable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Profitable |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67A511-19E0-4802-AA12-234938E0D0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7600" y="763870"/>
            <a:ext cx="4483430" cy="53302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A55635-982D-4C8C-A7DD-271EB36BE1B6}"/>
              </a:ext>
            </a:extLst>
          </p:cNvPr>
          <p:cNvSpPr/>
          <p:nvPr/>
        </p:nvSpPr>
        <p:spPr>
          <a:xfrm>
            <a:off x="0" y="91440"/>
            <a:ext cx="12192000" cy="954027"/>
          </a:xfrm>
          <a:prstGeom prst="rect">
            <a:avLst/>
          </a:prstGeom>
        </p:spPr>
        <p:txBody>
          <a:bodyPr wrap="square" lIns="121840" tIns="60920" rIns="121840" bIns="60920">
            <a:spAutoFit/>
          </a:bodyPr>
          <a:lstStyle/>
          <a:p>
            <a:pPr algn="ctr"/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</a:t>
            </a:r>
            <a:r>
              <a:rPr lang="en-US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UnFranchise</a:t>
            </a:r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Business</a:t>
            </a:r>
          </a:p>
        </p:txBody>
      </p:sp>
      <p:pic>
        <p:nvPicPr>
          <p:cNvPr id="13" name="Picture 12" descr="ThinkstockPhotos-157864276.jpg">
            <a:extLst>
              <a:ext uri="{FF2B5EF4-FFF2-40B4-BE49-F238E27FC236}">
                <a16:creationId xmlns:a16="http://schemas.microsoft.com/office/drawing/2014/main" id="{6093EFF6-6794-4401-BC94-B50766E4D9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40970" y="1045467"/>
            <a:ext cx="2395221" cy="29165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C73113-D891-444E-84FF-503475A148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5070" y="1763055"/>
            <a:ext cx="2797460" cy="3068403"/>
          </a:xfrm>
          <a:prstGeom prst="rect">
            <a:avLst/>
          </a:prstGeom>
        </p:spPr>
      </p:pic>
      <p:pic>
        <p:nvPicPr>
          <p:cNvPr id="16" name="Picture 15" descr="A person sitting down talking on a cell phone&#10;&#10;Description generated with very high confidence">
            <a:extLst>
              <a:ext uri="{FF2B5EF4-FFF2-40B4-BE49-F238E27FC236}">
                <a16:creationId xmlns:a16="http://schemas.microsoft.com/office/drawing/2014/main" id="{4962B6EE-6B95-46E1-8417-7E3E7736E3D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409" y="2784432"/>
            <a:ext cx="2395221" cy="294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2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2" descr="Image result for set your goal">
            <a:extLst>
              <a:ext uri="{FF2B5EF4-FFF2-40B4-BE49-F238E27FC236}">
                <a16:creationId xmlns:a16="http://schemas.microsoft.com/office/drawing/2014/main" id="{39F48E24-365E-4EA0-8D78-A368934D9B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AE019D-67FD-4434-8EC3-828094CCEE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72" t="4516" r="40546" b="19889"/>
          <a:stretch/>
        </p:blipFill>
        <p:spPr>
          <a:xfrm>
            <a:off x="1406903" y="2698683"/>
            <a:ext cx="1628508" cy="16342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246E1C-E463-4255-9B3E-61791CFCB8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476" y="110102"/>
            <a:ext cx="1537822" cy="1795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D9DAC4-B7A3-4294-87B9-54D7D06286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4998" y="115652"/>
            <a:ext cx="1588656" cy="1790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4416F8-512B-4D8C-85BE-D2180A161C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6538" y="115065"/>
            <a:ext cx="1508231" cy="1790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8E0931-C8A3-4B99-8084-2F2CB4E1C12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28" y="219893"/>
            <a:ext cx="1508231" cy="17650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05C390-02CE-403B-B5FE-3DDBB89AE47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3629" y="1952873"/>
            <a:ext cx="1579385" cy="18271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9ADFDC-AAE5-4A34-A06A-28DF71F0911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619" y="1984980"/>
            <a:ext cx="1576314" cy="17957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7E4C44-8882-4238-B1BC-E693E8F1C40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6538" y="2016400"/>
            <a:ext cx="1550986" cy="17329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3B344F-BCDD-4E1B-9286-CE2C0AC1BC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6743" y="3827047"/>
            <a:ext cx="1578624" cy="17251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031DC0-E6CA-4D85-A743-F85D04D0874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28" y="2047369"/>
            <a:ext cx="1508231" cy="17019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E3B763-A57A-4E3D-9CA5-FB7E328249E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0701" y="3830707"/>
            <a:ext cx="1537821" cy="17215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2C3FE5-FA70-4627-990C-7F855DA6BDD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392" y="5667295"/>
            <a:ext cx="1891085" cy="116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2FFC0F-5F4E-42F0-ADE1-E253B086FD6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3856" y="4074462"/>
            <a:ext cx="2065750" cy="11884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0295E6-BB60-4669-94B1-08755DA0842A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0187" y="5697077"/>
            <a:ext cx="1801192" cy="11103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061CF0-A521-469E-A4E3-8CBD6DAF26E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7295" y="5687246"/>
            <a:ext cx="1801192" cy="1099099"/>
          </a:xfrm>
          <a:prstGeom prst="rect">
            <a:avLst/>
          </a:prstGeom>
        </p:spPr>
      </p:pic>
      <p:pic>
        <p:nvPicPr>
          <p:cNvPr id="19" name="Picture 18" descr="A close up of a logo&#10;&#10;Description generated with high confidence">
            <a:extLst>
              <a:ext uri="{FF2B5EF4-FFF2-40B4-BE49-F238E27FC236}">
                <a16:creationId xmlns:a16="http://schemas.microsoft.com/office/drawing/2014/main" id="{47E55C9E-17EA-4F2D-A513-21369CCC83F0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153" y="30836"/>
            <a:ext cx="5624479" cy="56244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7EB44D-B7C0-412E-93B0-CD091EFDFFA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983" y="5667295"/>
            <a:ext cx="1801192" cy="11648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7ECAEC-B675-4DEF-9E15-EA5EF9C8E9C0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4468" y="4385068"/>
            <a:ext cx="824019" cy="66644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941B560-4AD6-4CFE-B9F0-6CB3791F7277}"/>
              </a:ext>
            </a:extLst>
          </p:cNvPr>
          <p:cNvSpPr txBox="1"/>
          <p:nvPr/>
        </p:nvSpPr>
        <p:spPr>
          <a:xfrm>
            <a:off x="168107" y="5962542"/>
            <a:ext cx="467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BUILT ON PRODUCT</a:t>
            </a:r>
          </a:p>
        </p:txBody>
      </p:sp>
    </p:spTree>
    <p:extLst>
      <p:ext uri="{BB962C8B-B14F-4D97-AF65-F5344CB8AC3E}">
        <p14:creationId xmlns:p14="http://schemas.microsoft.com/office/powerpoint/2010/main" val="145225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2" descr="Image result for set your goal">
            <a:extLst>
              <a:ext uri="{FF2B5EF4-FFF2-40B4-BE49-F238E27FC236}">
                <a16:creationId xmlns:a16="http://schemas.microsoft.com/office/drawing/2014/main" id="{39F48E24-365E-4EA0-8D78-A368934D9B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" name="Picture 2" descr="A group of people on a stage in front of a crowd&#10;&#10;Description generated with very high confidence">
            <a:extLst>
              <a:ext uri="{FF2B5EF4-FFF2-40B4-BE49-F238E27FC236}">
                <a16:creationId xmlns:a16="http://schemas.microsoft.com/office/drawing/2014/main" id="{178B95E2-5786-46DE-8C04-062C213B0C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105" y="109338"/>
            <a:ext cx="4025521" cy="29534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F8AA00-A6D3-41CE-85C5-19B6BD67B39E}"/>
              </a:ext>
            </a:extLst>
          </p:cNvPr>
          <p:cNvSpPr txBox="1"/>
          <p:nvPr/>
        </p:nvSpPr>
        <p:spPr>
          <a:xfrm>
            <a:off x="0" y="6150114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POWERED BY PEOPLE</a:t>
            </a:r>
          </a:p>
        </p:txBody>
      </p:sp>
      <p:pic>
        <p:nvPicPr>
          <p:cNvPr id="5" name="Picture 4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E97FDDE3-BEF6-485F-8DB2-CA6DD9E74A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3835" y="147555"/>
            <a:ext cx="3762703" cy="2845676"/>
          </a:xfrm>
          <a:prstGeom prst="rect">
            <a:avLst/>
          </a:prstGeom>
        </p:spPr>
      </p:pic>
      <p:pic>
        <p:nvPicPr>
          <p:cNvPr id="6" name="Picture 5" descr="A group of people standing in front of a crowd posing for the camera&#10;&#10;Description generated with very high confidence">
            <a:extLst>
              <a:ext uri="{FF2B5EF4-FFF2-40B4-BE49-F238E27FC236}">
                <a16:creationId xmlns:a16="http://schemas.microsoft.com/office/drawing/2014/main" id="{E8D75541-DCA5-4977-9195-CA05A681CC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241" y="3241842"/>
            <a:ext cx="3836275" cy="2845676"/>
          </a:xfrm>
          <a:prstGeom prst="rect">
            <a:avLst/>
          </a:prstGeom>
        </p:spPr>
      </p:pic>
      <p:pic>
        <p:nvPicPr>
          <p:cNvPr id="7" name="Picture 6" descr="A large crowd of people&#10;&#10;Description generated with very high confidence">
            <a:extLst>
              <a:ext uri="{FF2B5EF4-FFF2-40B4-BE49-F238E27FC236}">
                <a16:creationId xmlns:a16="http://schemas.microsoft.com/office/drawing/2014/main" id="{5A55FB97-8E82-4BBD-9F89-E305EB56A23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106" y="3286730"/>
            <a:ext cx="4025521" cy="2845676"/>
          </a:xfrm>
          <a:prstGeom prst="rect">
            <a:avLst/>
          </a:prstGeom>
        </p:spPr>
      </p:pic>
      <p:pic>
        <p:nvPicPr>
          <p:cNvPr id="8" name="Picture 7" descr="A large crowd of people in a room&#10;&#10;Description generated with very high confidence">
            <a:extLst>
              <a:ext uri="{FF2B5EF4-FFF2-40B4-BE49-F238E27FC236}">
                <a16:creationId xmlns:a16="http://schemas.microsoft.com/office/drawing/2014/main" id="{744C019C-DB18-4C19-A362-38542D4065E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745" y="147555"/>
            <a:ext cx="3647148" cy="2876974"/>
          </a:xfrm>
          <a:prstGeom prst="rect">
            <a:avLst/>
          </a:prstGeom>
        </p:spPr>
      </p:pic>
      <p:pic>
        <p:nvPicPr>
          <p:cNvPr id="9" name="Picture 8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B0C58D06-F4CD-4FF1-9E66-3F0F74A79CE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2181" y="3241843"/>
            <a:ext cx="3836276" cy="287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9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2" descr="Image result for set your goal">
            <a:extLst>
              <a:ext uri="{FF2B5EF4-FFF2-40B4-BE49-F238E27FC236}">
                <a16:creationId xmlns:a16="http://schemas.microsoft.com/office/drawing/2014/main" id="{39F48E24-365E-4EA0-8D78-A368934D9B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370C7E-2E90-4DAB-8413-416878AE2D81}"/>
              </a:ext>
            </a:extLst>
          </p:cNvPr>
          <p:cNvSpPr txBox="1"/>
          <p:nvPr/>
        </p:nvSpPr>
        <p:spPr>
          <a:xfrm>
            <a:off x="0" y="280310"/>
            <a:ext cx="1219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b="1" dirty="0">
                <a:solidFill>
                  <a:schemeClr val="bg1"/>
                </a:solidFill>
                <a:latin typeface="Helvetica Regular" charset="0"/>
                <a:cs typeface="Helvetica Regular" charset="0"/>
              </a:rPr>
              <a:t>MILLION DOLLARS  VLUB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CF5DFA-04A3-46FE-A32F-72E964EAE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0"/>
            <a:ext cx="12179300" cy="502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E41642-F3C8-498F-A40B-AE7868128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" y="0"/>
            <a:ext cx="12179300" cy="5029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6391DC-FDD9-4274-996E-31B1A87A7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" y="0"/>
            <a:ext cx="12179300" cy="5029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3673F4-490D-44E9-8B3B-7D5AFC4D74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00" y="0"/>
            <a:ext cx="12179300" cy="502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859FC2-60D6-4760-8938-996CF1E63B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0" y="0"/>
            <a:ext cx="12179300" cy="5029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D8BAB3-2723-4EB9-A962-C2B3DC4A1E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00" y="0"/>
            <a:ext cx="12179300" cy="5029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740DA9-D083-4F81-B5FB-81CD79E013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00" y="0"/>
            <a:ext cx="12179300" cy="5029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A24E05-85B5-4BB6-9143-DD2F01E686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00" y="0"/>
            <a:ext cx="12179300" cy="5029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EC478F-54A6-4BE3-9523-A3087CBBF7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00" y="0"/>
            <a:ext cx="12179300" cy="5029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6A234D-B79F-4C5B-9AF6-286681C3BA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50" y="0"/>
            <a:ext cx="12179300" cy="5029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5158B5-4D74-48AA-AEF3-27EA93BF7A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50" y="0"/>
            <a:ext cx="12179300" cy="5029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C1B520-9E99-4552-AF4D-42175E36E8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50" y="0"/>
            <a:ext cx="12179300" cy="5029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C1F8E7-028A-4ADE-B9C5-525134FED96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50" y="0"/>
            <a:ext cx="12179300" cy="5029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8B18BF1-5BA7-4FA4-B719-3312598F3FA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50" y="0"/>
            <a:ext cx="12179300" cy="5029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2441A2-E96A-4566-9829-A38EFF290A7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50" y="0"/>
            <a:ext cx="12179300" cy="5029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09AE3EE-DF3A-4735-959E-04E1097D6C9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50" y="0"/>
            <a:ext cx="12179300" cy="5029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4AC19F5-C062-4145-A241-AA2874487E7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50" y="0"/>
            <a:ext cx="12179300" cy="5029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4AEC73-A94E-4173-94A5-F1520FEFFCF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50" y="0"/>
            <a:ext cx="12179300" cy="5029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4AF27DF-4E92-4754-B367-CFA23BF7ED4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0"/>
            <a:ext cx="12179300" cy="5029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1C3F1D3-BA38-4D26-BDF9-DDC27D7C04D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0"/>
            <a:ext cx="12179300" cy="50292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5DD9DA8-03F0-4D06-80B1-8B73A2D7452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0"/>
            <a:ext cx="12179300" cy="5029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BAC7A5-E101-49D2-96D1-5CE346E51C7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0"/>
            <a:ext cx="12179300" cy="5029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8B817FF-C194-4311-8BFA-D7238A1C6D3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0"/>
            <a:ext cx="12179300" cy="5029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CB636B8-0423-48ED-925C-21C5A019E6E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0" y="0"/>
            <a:ext cx="12179300" cy="5029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D8E59F9-785B-41FF-BE20-01C85812E55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0"/>
            <a:ext cx="12179300" cy="50292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0F5532E-1EC8-4A4C-B5D6-2929EB1FFAC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0"/>
            <a:ext cx="12179300" cy="5029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D883EC9-D1B5-4EDD-AC09-C3119BEF2A5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0" y="0"/>
            <a:ext cx="12179300" cy="50292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0C7BC82-1496-43A5-945D-CEA7658EA7D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-6350" y="0"/>
            <a:ext cx="12179300" cy="50292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7F7B4B8-33ED-4167-AA14-E1295BC24A0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-6350" y="0"/>
            <a:ext cx="12179300" cy="50292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B0F3A96-41FE-4987-9190-00796F1E924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-6350" y="0"/>
            <a:ext cx="12179300" cy="50292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FD8E3FA-88D4-4E0C-9834-1E6EA461C86A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-6350" y="0"/>
            <a:ext cx="12179300" cy="50292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F3459F1-EA7F-4214-8654-BF68C062D48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-6350" y="0"/>
            <a:ext cx="12179300" cy="50292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E84FB9-3C02-4660-AA39-79C5A3730A39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-6350" y="0"/>
            <a:ext cx="12179300" cy="50292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27404E6-A896-4867-B3E2-03032B1BA615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-6350" y="0"/>
            <a:ext cx="12179300" cy="50292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BA032D4-17A5-48D0-A01C-248B83670600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-6350" y="0"/>
            <a:ext cx="12179300" cy="50292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9E8ED84-8A7A-4F3F-A624-9F56DD900512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-6350" y="0"/>
            <a:ext cx="12179300" cy="50292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72F401F-67C9-401E-AC4F-75F5EAE9BD20}"/>
              </a:ext>
            </a:extLst>
          </p:cNvPr>
          <p:cNvSpPr txBox="1"/>
          <p:nvPr/>
        </p:nvSpPr>
        <p:spPr>
          <a:xfrm>
            <a:off x="3524976" y="5583127"/>
            <a:ext cx="8667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MILLION DOLLARS CLUB MEMBERS 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41B8907-FC7A-4A60-9EC0-8E03804021F0}"/>
              </a:ext>
            </a:extLst>
          </p:cNvPr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158" y="5029200"/>
            <a:ext cx="1494042" cy="1815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9424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2" descr="Image result for set your goal">
            <a:extLst>
              <a:ext uri="{FF2B5EF4-FFF2-40B4-BE49-F238E27FC236}">
                <a16:creationId xmlns:a16="http://schemas.microsoft.com/office/drawing/2014/main" id="{39F48E24-365E-4EA0-8D78-A368934D9B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" name="Picture 2" descr="MA_Hqtrs_08_LR.jpg">
            <a:extLst>
              <a:ext uri="{FF2B5EF4-FFF2-40B4-BE49-F238E27FC236}">
                <a16:creationId xmlns:a16="http://schemas.microsoft.com/office/drawing/2014/main" id="{6B29090F-0643-4A98-8872-0BAFC03DAC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47" r="1823"/>
          <a:stretch/>
        </p:blipFill>
        <p:spPr>
          <a:xfrm>
            <a:off x="0" y="0"/>
            <a:ext cx="12192000" cy="5879771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6CB14A6-92A3-4B75-8456-5AA76CE80D77}"/>
              </a:ext>
            </a:extLst>
          </p:cNvPr>
          <p:cNvSpPr/>
          <p:nvPr/>
        </p:nvSpPr>
        <p:spPr>
          <a:xfrm>
            <a:off x="18452" y="2807352"/>
            <a:ext cx="12190481" cy="381825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8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9" tIns="34289" rIns="68519" bIns="34289" rtlCol="0" anchor="ctr"/>
          <a:lstStyle/>
          <a:p>
            <a:pPr algn="ctr" defTabSz="685103"/>
            <a:endParaRPr lang="en-US" sz="1400" dirty="0">
              <a:solidFill>
                <a:prstClr val="white"/>
              </a:solidFill>
              <a:latin typeface="Helvetica Regular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31D4E8-353E-48AA-9FFC-C64869EFD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7" y="5879771"/>
            <a:ext cx="12180956" cy="98900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AE3F9E1-B097-4430-A689-1DFB6365650E}"/>
              </a:ext>
            </a:extLst>
          </p:cNvPr>
          <p:cNvGrpSpPr/>
          <p:nvPr/>
        </p:nvGrpSpPr>
        <p:grpSpPr>
          <a:xfrm>
            <a:off x="359100" y="140137"/>
            <a:ext cx="11156014" cy="5496462"/>
            <a:chOff x="465780" y="-2111054"/>
            <a:chExt cx="11156014" cy="585550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D4040A5-C1C3-40AE-AFD1-AF472E695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1237" y="3424237"/>
              <a:ext cx="9525" cy="9525"/>
            </a:xfrm>
            <a:prstGeom prst="rect">
              <a:avLst/>
            </a:prstGeom>
          </p:spPr>
        </p:pic>
        <p:pic>
          <p:nvPicPr>
            <p:cNvPr id="8" name="Picture 7" descr="A close up of a newspaper&#10;&#10;Description generated with high confidence">
              <a:extLst>
                <a:ext uri="{FF2B5EF4-FFF2-40B4-BE49-F238E27FC236}">
                  <a16:creationId xmlns:a16="http://schemas.microsoft.com/office/drawing/2014/main" id="{AA123929-5D48-4CEE-BF55-972E9CF98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780" y="-2081934"/>
              <a:ext cx="3911353" cy="56989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28FA662-E9ED-45BF-B0C6-5E31D2DD8476}"/>
                </a:ext>
              </a:extLst>
            </p:cNvPr>
            <p:cNvGrpSpPr/>
            <p:nvPr/>
          </p:nvGrpSpPr>
          <p:grpSpPr>
            <a:xfrm>
              <a:off x="8326788" y="232392"/>
              <a:ext cx="3094874" cy="3512059"/>
              <a:chOff x="739684" y="0"/>
              <a:chExt cx="4562671" cy="668665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4FDD90F-B920-475E-99CA-9C318B3B44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9684" y="0"/>
                <a:ext cx="4562671" cy="281519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C98CBD2-C43C-4D99-BEB5-B4D10649A3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9684" y="2372465"/>
                <a:ext cx="4562671" cy="431418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DAB3086-5ADD-48A7-891B-704C8B89C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2913" y="142874"/>
              <a:ext cx="2963245" cy="36015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F157B32-34C5-4617-80C7-EA24F35CF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02711" y="-2111054"/>
              <a:ext cx="3419083" cy="219785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BD5D9E4-2DE2-4718-8487-DB8DD3805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4757" y="-2071232"/>
              <a:ext cx="3279556" cy="2118209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E1328FA-6510-4220-B190-638F146491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56" y="129364"/>
            <a:ext cx="5560251" cy="550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1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3143E878-B6FC-48FA-9415-18E2D9EE3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395" y="72771"/>
            <a:ext cx="9220038" cy="58603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5C7A04-C4F3-4FF0-8638-8E23E6EF419E}"/>
              </a:ext>
            </a:extLst>
          </p:cNvPr>
          <p:cNvSpPr txBox="1"/>
          <p:nvPr/>
        </p:nvSpPr>
        <p:spPr>
          <a:xfrm>
            <a:off x="0" y="613889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A9F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YOU HAVE YOUR WHY, WE HAVE THE HOW!</a:t>
            </a:r>
          </a:p>
        </p:txBody>
      </p:sp>
    </p:spTree>
    <p:extLst>
      <p:ext uri="{BB962C8B-B14F-4D97-AF65-F5344CB8AC3E}">
        <p14:creationId xmlns:p14="http://schemas.microsoft.com/office/powerpoint/2010/main" val="130092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clock&#10;&#10;Description generated with very high confidence">
            <a:extLst>
              <a:ext uri="{FF2B5EF4-FFF2-40B4-BE49-F238E27FC236}">
                <a16:creationId xmlns:a16="http://schemas.microsoft.com/office/drawing/2014/main" id="{8BE115C0-FD00-41A6-99E1-774D1352C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433856" cy="18736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2EBD43-6019-4E80-96EC-9C13B69E1C5C}"/>
              </a:ext>
            </a:extLst>
          </p:cNvPr>
          <p:cNvSpPr txBox="1"/>
          <p:nvPr/>
        </p:nvSpPr>
        <p:spPr>
          <a:xfrm>
            <a:off x="3433856" y="-3802"/>
            <a:ext cx="8758144" cy="18774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50800" dir="5400000" algn="ctr" rotWithShape="0">
              <a:schemeClr val="bg2">
                <a:lumMod val="20000"/>
                <a:lumOff val="8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 PRODUCING ACTIVITIES </a:t>
            </a:r>
          </a:p>
          <a:p>
            <a:pPr algn="ctr"/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F75374-F821-4A44-96F1-F953B207C4B3}"/>
              </a:ext>
            </a:extLst>
          </p:cNvPr>
          <p:cNvSpPr/>
          <p:nvPr/>
        </p:nvSpPr>
        <p:spPr>
          <a:xfrm>
            <a:off x="109825" y="2469623"/>
            <a:ext cx="3214204" cy="2526491"/>
          </a:xfrm>
          <a:prstGeom prst="round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21000" b="-2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A3EADA-68B8-45BD-803B-B66E20971C8A}"/>
              </a:ext>
            </a:extLst>
          </p:cNvPr>
          <p:cNvSpPr/>
          <p:nvPr/>
        </p:nvSpPr>
        <p:spPr>
          <a:xfrm>
            <a:off x="3497503" y="2469805"/>
            <a:ext cx="3058021" cy="2391755"/>
          </a:xfrm>
          <a:prstGeom prst="round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1000" r="-1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4" name="Picture 3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879197D8-CDB8-4F34-A591-1BB294EDCA8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375" y="2682280"/>
            <a:ext cx="3040625" cy="20104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F84644-1E9B-4D9A-8B34-A9DC2D9C38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3521" y="2469806"/>
            <a:ext cx="2244729" cy="22230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824BF9-A01B-4E6D-B4BA-5C3BA0ACD961}"/>
              </a:ext>
            </a:extLst>
          </p:cNvPr>
          <p:cNvSpPr txBox="1"/>
          <p:nvPr/>
        </p:nvSpPr>
        <p:spPr>
          <a:xfrm>
            <a:off x="565811" y="5166788"/>
            <a:ext cx="23022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Use and Sell 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C321C-F5AD-48EE-88A9-FDCB32617D37}"/>
              </a:ext>
            </a:extLst>
          </p:cNvPr>
          <p:cNvSpPr txBox="1"/>
          <p:nvPr/>
        </p:nvSpPr>
        <p:spPr>
          <a:xfrm>
            <a:off x="4016011" y="5166788"/>
            <a:ext cx="18421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Show the </a:t>
            </a:r>
          </a:p>
          <a:p>
            <a:pPr algn="ctr"/>
            <a:r>
              <a:rPr lang="en-US" sz="3200" b="1" dirty="0"/>
              <a:t>PLAN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5413A5-FCCB-4F2D-BF58-F9E9F0D5B5E2}"/>
              </a:ext>
            </a:extLst>
          </p:cNvPr>
          <p:cNvSpPr txBox="1"/>
          <p:nvPr/>
        </p:nvSpPr>
        <p:spPr>
          <a:xfrm>
            <a:off x="6358227" y="5105232"/>
            <a:ext cx="29387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Convert SPENDING</a:t>
            </a:r>
          </a:p>
          <a:p>
            <a:pPr algn="ctr"/>
            <a:r>
              <a:rPr lang="en-US" sz="2800" dirty="0"/>
              <a:t>into</a:t>
            </a:r>
          </a:p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5FB80A-8C36-4EEA-BFB8-EE9E4BCFF6FC}"/>
              </a:ext>
            </a:extLst>
          </p:cNvPr>
          <p:cNvSpPr txBox="1"/>
          <p:nvPr/>
        </p:nvSpPr>
        <p:spPr>
          <a:xfrm>
            <a:off x="9756190" y="5166787"/>
            <a:ext cx="18699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Share 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315174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85375">
              <a:schemeClr val="accent5">
                <a:lumMod val="20000"/>
                <a:lumOff val="80000"/>
              </a:schemeClr>
            </a:gs>
            <a:gs pos="100000">
              <a:srgbClr val="00B0F0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6F12A52-3777-49C5-BF35-F667AA7A4938}"/>
              </a:ext>
            </a:extLst>
          </p:cNvPr>
          <p:cNvGrpSpPr/>
          <p:nvPr/>
        </p:nvGrpSpPr>
        <p:grpSpPr>
          <a:xfrm>
            <a:off x="0" y="136556"/>
            <a:ext cx="12192000" cy="6364756"/>
            <a:chOff x="230642" y="345603"/>
            <a:chExt cx="12192000" cy="636475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0707E64-C010-4F59-BF2C-C4A80C3F6DB2}"/>
                </a:ext>
              </a:extLst>
            </p:cNvPr>
            <p:cNvSpPr txBox="1"/>
            <p:nvPr/>
          </p:nvSpPr>
          <p:spPr>
            <a:xfrm>
              <a:off x="230642" y="345603"/>
              <a:ext cx="12192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layfair Display SC" charset="0"/>
                  <a:ea typeface="Playfair Display SC" charset="0"/>
                  <a:cs typeface="Playfair Display SC" charset="0"/>
                </a:rPr>
                <a:t>Looking for </a:t>
              </a:r>
              <a:r>
                <a:rPr kumimoji="0" lang="en-US" sz="40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Playfair Display SC" charset="0"/>
                  <a:ea typeface="Playfair Display SC" charset="0"/>
                  <a:cs typeface="Playfair Display SC" charset="0"/>
                </a:rPr>
                <a:t>BEST 3 </a:t>
              </a: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layfair Display SC" charset="0"/>
                  <a:ea typeface="Playfair Display SC" charset="0"/>
                  <a:cs typeface="Playfair Display SC" charset="0"/>
                </a:rPr>
                <a:t>2018 Leadership School on-site photos!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910E03B-F0E8-4337-B7B9-53B0B1C33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282" y="1954368"/>
              <a:ext cx="3070076" cy="2302557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34E35DA-00CC-42B4-9225-16C83A76070F}"/>
                </a:ext>
              </a:extLst>
            </p:cNvPr>
            <p:cNvGrpSpPr/>
            <p:nvPr/>
          </p:nvGrpSpPr>
          <p:grpSpPr>
            <a:xfrm>
              <a:off x="6521637" y="1669042"/>
              <a:ext cx="3766223" cy="769441"/>
              <a:chOff x="8395277" y="2853314"/>
              <a:chExt cx="3766223" cy="76944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7810AD-CF91-440B-9BB1-12BBF52C3AE3}"/>
                  </a:ext>
                </a:extLst>
              </p:cNvPr>
              <p:cNvSpPr/>
              <p:nvPr/>
            </p:nvSpPr>
            <p:spPr>
              <a:xfrm>
                <a:off x="9229479" y="2853314"/>
                <a:ext cx="2932021" cy="76944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HASHTAG</a:t>
                </a:r>
              </a:p>
            </p:txBody>
          </p:sp>
          <p:pic>
            <p:nvPicPr>
              <p:cNvPr id="13" name="Picture 8" descr="https://upload.wikimedia.org/wikipedia/commons/thumb/c/c2/F_icon.svg/2000px-F_icon.svg.png">
                <a:extLst>
                  <a:ext uri="{FF2B5EF4-FFF2-40B4-BE49-F238E27FC236}">
                    <a16:creationId xmlns:a16="http://schemas.microsoft.com/office/drawing/2014/main" id="{338F8445-5FB5-4D0B-B980-1BD4A1F109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95277" y="2853314"/>
                <a:ext cx="755571" cy="7555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496527-64C9-440D-849F-8E77A6B8D236}"/>
                </a:ext>
              </a:extLst>
            </p:cNvPr>
            <p:cNvSpPr/>
            <p:nvPr/>
          </p:nvSpPr>
          <p:spPr>
            <a:xfrm>
              <a:off x="5658269" y="2320445"/>
              <a:ext cx="6162263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#MASGLS2018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E357D97-4325-49F6-9C3D-EB3897CC5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86949">
              <a:off x="3397311" y="1929467"/>
              <a:ext cx="1904837" cy="2593821"/>
            </a:xfrm>
            <a:prstGeom prst="round2DiagRect">
              <a:avLst>
                <a:gd name="adj1" fmla="val 16667"/>
                <a:gd name="adj2" fmla="val 0"/>
              </a:avLst>
            </a:prstGeom>
            <a:gradFill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4B7848A-AEDB-4E5A-88A6-5703D5CBD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950" y="4365104"/>
              <a:ext cx="4185551" cy="2345255"/>
            </a:xfrm>
            <a:prstGeom prst="round2DiagRect">
              <a:avLst>
                <a:gd name="adj1" fmla="val 16667"/>
                <a:gd name="adj2" fmla="val 38799"/>
              </a:avLst>
            </a:prstGeom>
            <a:gradFill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17E39C-FDC4-4495-B4A8-A5DAB5E70477}"/>
                </a:ext>
              </a:extLst>
            </p:cNvPr>
            <p:cNvSpPr txBox="1"/>
            <p:nvPr/>
          </p:nvSpPr>
          <p:spPr>
            <a:xfrm>
              <a:off x="5828979" y="3365076"/>
              <a:ext cx="574963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4000" b="1" i="0" u="none" strike="noStrike" kern="800" cap="none" spc="20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layfair Display SC" charset="0"/>
                  <a:ea typeface="Playfair Display SC" charset="0"/>
                  <a:cs typeface="Playfair Display SC" charset="0"/>
                </a:rPr>
                <a:t>WIN 1 x Sponsored Gift by SHOPUFOGear</a:t>
              </a:r>
              <a:endParaRPr kumimoji="0" lang="en-US" sz="4000" b="1" i="0" u="none" strike="noStrike" kern="800" cap="none" spc="20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SC" charset="0"/>
                <a:ea typeface="Playfair Display SC" charset="0"/>
                <a:cs typeface="Playfair Display SC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7A0CDCE-491A-46AA-8D71-266E78B2C5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81">
            <a:off x="8844097" y="4677890"/>
            <a:ext cx="2059739" cy="20597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39B681-4A85-4BC7-8B3D-36511857AA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438" y="4543609"/>
            <a:ext cx="2072658" cy="20726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7A4516-3A5C-4044-B7D7-7F5BC97C34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804" y="5077869"/>
            <a:ext cx="1604776" cy="159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91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81D787F-3692-40B2-9FA7-DED5598E4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226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37601F-FD88-6748-82D7-B50234AE0BBF}"/>
              </a:ext>
            </a:extLst>
          </p:cNvPr>
          <p:cNvSpPr/>
          <p:nvPr/>
        </p:nvSpPr>
        <p:spPr>
          <a:xfrm>
            <a:off x="-25002" y="0"/>
            <a:ext cx="5505450" cy="6858000"/>
          </a:xfrm>
          <a:prstGeom prst="rect">
            <a:avLst/>
          </a:prstGeom>
          <a:solidFill>
            <a:srgbClr val="67FDF9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E9FB0F-DEC2-43E2-B2EB-AA2E668260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6774" y="5221735"/>
            <a:ext cx="1293439" cy="12809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2DC054-A4F8-4164-8641-2E79BD3E41AD}"/>
              </a:ext>
            </a:extLst>
          </p:cNvPr>
          <p:cNvSpPr/>
          <p:nvPr/>
        </p:nvSpPr>
        <p:spPr>
          <a:xfrm>
            <a:off x="3338000" y="5551954"/>
            <a:ext cx="50631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I am 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SHOP.COM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247C89-0900-4651-AD26-893748ADCDE6}"/>
              </a:ext>
            </a:extLst>
          </p:cNvPr>
          <p:cNvGrpSpPr/>
          <p:nvPr/>
        </p:nvGrpSpPr>
        <p:grpSpPr>
          <a:xfrm rot="20458036">
            <a:off x="520746" y="907004"/>
            <a:ext cx="6198860" cy="3795561"/>
            <a:chOff x="-406399" y="0"/>
            <a:chExt cx="13799065" cy="720885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5BF429F-6ECF-4CF9-B375-6FB052AF4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97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54572B-652A-4774-9153-668256C280C5}"/>
                </a:ext>
              </a:extLst>
            </p:cNvPr>
            <p:cNvSpPr txBox="1"/>
            <p:nvPr/>
          </p:nvSpPr>
          <p:spPr>
            <a:xfrm>
              <a:off x="13208000" y="6824133"/>
              <a:ext cx="184666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charset="0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7A034F5-5E7D-42AB-8BA4-12F41EB4D43D}"/>
                </a:ext>
              </a:extLst>
            </p:cNvPr>
            <p:cNvSpPr/>
            <p:nvPr/>
          </p:nvSpPr>
          <p:spPr>
            <a:xfrm>
              <a:off x="-406399" y="4946033"/>
              <a:ext cx="13021732" cy="1463040"/>
            </a:xfrm>
            <a:prstGeom prst="rect">
              <a:avLst/>
            </a:prstGeom>
            <a:solidFill>
              <a:srgbClr val="0FB7FF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Regular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B223AD-C9BC-4A01-8CD4-C83FF45B02AB}"/>
                </a:ext>
              </a:extLst>
            </p:cNvPr>
            <p:cNvSpPr txBox="1"/>
            <p:nvPr/>
          </p:nvSpPr>
          <p:spPr>
            <a:xfrm>
              <a:off x="1" y="5161212"/>
              <a:ext cx="12192001" cy="69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0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20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Helvetica Regular" charset="0"/>
                  <a:ea typeface="+mn-ea"/>
                  <a:cs typeface="Helvetica Regular" charset="0"/>
                </a:rPr>
                <a:t>THE UNFRANCHISE</a:t>
              </a:r>
              <a:r>
                <a:rPr kumimoji="0" lang="en-US" sz="1200" b="0" i="0" u="none" strike="noStrike" kern="1200" cap="none" spc="200" normalizeH="0" baseline="3000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Helvetica Regular" charset="0"/>
                  <a:ea typeface="+mn-ea"/>
                  <a:cs typeface="Helvetica Regular" charset="0"/>
                </a:rPr>
                <a:t>® </a:t>
              </a:r>
              <a:r>
                <a:rPr kumimoji="0" lang="en-US" sz="1400" b="0" i="0" u="none" strike="noStrike" kern="1200" cap="none" spc="20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Helvetica Regular" charset="0"/>
                  <a:ea typeface="+mn-ea"/>
                  <a:cs typeface="Helvetica Regular" charset="0"/>
                </a:rPr>
                <a:t>BUSINESS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4618A16-042A-4FDB-A31B-B5A45B1D7505}"/>
                </a:ext>
              </a:extLst>
            </p:cNvPr>
            <p:cNvSpPr/>
            <p:nvPr/>
          </p:nvSpPr>
          <p:spPr>
            <a:xfrm>
              <a:off x="523366" y="4284489"/>
              <a:ext cx="785618" cy="25135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2D9F192-077D-47CF-A2A8-6A3CE670F4DD}"/>
                </a:ext>
              </a:extLst>
            </p:cNvPr>
            <p:cNvSpPr/>
            <p:nvPr/>
          </p:nvSpPr>
          <p:spPr>
            <a:xfrm>
              <a:off x="11183409" y="4284488"/>
              <a:ext cx="785618" cy="25135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CF8DB0A-A405-4FD5-AC65-2CF92AFB5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0738" y="5755940"/>
              <a:ext cx="4037262" cy="3532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889010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253F8-CC82-43AA-9FD2-CFDBC50B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0159C-ABB6-4063-843A-B158D8C16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B42DA9-0D16-492B-B023-BFFBC57B18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349"/>
          <a:stretch/>
        </p:blipFill>
        <p:spPr>
          <a:xfrm>
            <a:off x="9514226" y="4673884"/>
            <a:ext cx="998673" cy="9680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BC1B98-A7C1-497B-B56A-6013F259E8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799"/>
          <a:stretch/>
        </p:blipFill>
        <p:spPr>
          <a:xfrm>
            <a:off x="8158279" y="4848703"/>
            <a:ext cx="1059089" cy="1009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E38D3F-7F8D-45E3-A546-BA00263F0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114" y="6034945"/>
            <a:ext cx="1402906" cy="5976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C64225-7A20-4224-8DCD-51B1470405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5178" y="2282123"/>
            <a:ext cx="667620" cy="730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CEB7BE-E007-4828-9890-7CB086E386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825" b="23975"/>
          <a:stretch/>
        </p:blipFill>
        <p:spPr>
          <a:xfrm>
            <a:off x="11076298" y="5903214"/>
            <a:ext cx="907945" cy="597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87759E-F2AA-4AAF-99F5-4D397CA89AD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8789" y="3098831"/>
            <a:ext cx="734923" cy="8036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625DD4-33CF-4C08-BB00-82524862EE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71" t="15133" r="14531" b="20588"/>
          <a:stretch/>
        </p:blipFill>
        <p:spPr>
          <a:xfrm>
            <a:off x="6834672" y="3946308"/>
            <a:ext cx="734923" cy="727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D67F2B-5472-4CB9-B1C4-333536CD5A6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275" y="2055615"/>
            <a:ext cx="799291" cy="8739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1D5316-603E-4CE0-89FD-6119F8E4575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283" b="14842"/>
          <a:stretch/>
        </p:blipFill>
        <p:spPr>
          <a:xfrm>
            <a:off x="11165178" y="5387757"/>
            <a:ext cx="731389" cy="5188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F995BD-93A0-4765-9F72-E3B83DA953E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910" b="18942"/>
          <a:stretch/>
        </p:blipFill>
        <p:spPr>
          <a:xfrm>
            <a:off x="9682307" y="3135490"/>
            <a:ext cx="1092222" cy="7302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2A1FD5-B487-44C9-BADF-869BB0CBC73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462" y="3901359"/>
            <a:ext cx="763656" cy="8350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1A12E6-F3BC-4F14-B518-E5A61028E71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8438" y="3853981"/>
            <a:ext cx="781202" cy="8542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3741E2A-7563-4E2D-8FF3-903C09EE86A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2979" y="2782151"/>
            <a:ext cx="973901" cy="8350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F4E25E-7E84-4EBE-90EC-C450A980561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068" b="23619"/>
          <a:stretch/>
        </p:blipFill>
        <p:spPr>
          <a:xfrm>
            <a:off x="9682307" y="264309"/>
            <a:ext cx="873228" cy="5376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8D0F34-0D72-41A8-8154-41BA513D18A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90" b="24930"/>
          <a:stretch/>
        </p:blipFill>
        <p:spPr>
          <a:xfrm>
            <a:off x="6701244" y="4995732"/>
            <a:ext cx="1025636" cy="6412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B0BE53-C3F7-46EF-B712-9875F096868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484" b="27304"/>
          <a:stretch/>
        </p:blipFill>
        <p:spPr>
          <a:xfrm>
            <a:off x="8261244" y="6034945"/>
            <a:ext cx="868009" cy="3342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D02D05-CC8F-49BF-A650-97B0E5B6E7C9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405" b="28239"/>
          <a:stretch/>
        </p:blipFill>
        <p:spPr>
          <a:xfrm>
            <a:off x="616685" y="6118364"/>
            <a:ext cx="1034145" cy="5015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227E645-91BE-4233-9303-FDB00F357081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89" t="36678" b="41859"/>
          <a:stretch/>
        </p:blipFill>
        <p:spPr>
          <a:xfrm>
            <a:off x="10869746" y="1826456"/>
            <a:ext cx="1322254" cy="3607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6C4039-8B44-4495-8CCC-AE43A0E8AB2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777" b="31838"/>
          <a:stretch/>
        </p:blipFill>
        <p:spPr>
          <a:xfrm>
            <a:off x="9420060" y="5966133"/>
            <a:ext cx="1462016" cy="5976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F570D49-A7C4-4DC0-82A0-B2D4534804C9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969" b="28599"/>
          <a:stretch/>
        </p:blipFill>
        <p:spPr>
          <a:xfrm>
            <a:off x="9739649" y="4279879"/>
            <a:ext cx="977541" cy="3359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C7937A-3547-4F3B-84D0-A10C421382C6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55" b="22212"/>
          <a:stretch/>
        </p:blipFill>
        <p:spPr>
          <a:xfrm>
            <a:off x="4222158" y="4838029"/>
            <a:ext cx="989329" cy="6862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7E229EE-9480-4B26-A636-589F215B9523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2003" y="2822620"/>
            <a:ext cx="763655" cy="8350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8264706-878A-413D-AD30-BA6B5C7E1BF0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92" b="39208"/>
          <a:stretch/>
        </p:blipFill>
        <p:spPr>
          <a:xfrm>
            <a:off x="11076298" y="4184780"/>
            <a:ext cx="807395" cy="2630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8485466-5813-47E9-8DDE-1B8B3C339932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664" b="33627"/>
          <a:stretch/>
        </p:blipFill>
        <p:spPr>
          <a:xfrm>
            <a:off x="6805695" y="6061309"/>
            <a:ext cx="1064622" cy="2505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7124C43-C61B-4142-859A-61ACF532A347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07" y="4628876"/>
            <a:ext cx="940149" cy="7379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8B2ABBB-0F37-4D17-A48B-E4A8024ED393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67" t="29343" r="5847" b="38621"/>
          <a:stretch/>
        </p:blipFill>
        <p:spPr>
          <a:xfrm>
            <a:off x="5392269" y="6000326"/>
            <a:ext cx="1022500" cy="43318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3A363FC-E96D-4C3E-9ACB-3E3F55C5D681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34" t="-30419" r="9175" b="-20120"/>
          <a:stretch/>
        </p:blipFill>
        <p:spPr>
          <a:xfrm>
            <a:off x="4090125" y="5883031"/>
            <a:ext cx="1224926" cy="54560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9A68C6-B429-43AA-9A4D-7D47512B4899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158" y="3728608"/>
            <a:ext cx="824752" cy="85420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6F09B6F-EEA7-44A2-98B8-20CA86BE8042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861" y="2669879"/>
            <a:ext cx="885346" cy="7275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2750546-014C-4055-8CFA-0D06EF44D6F1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366" b="18211"/>
          <a:stretch/>
        </p:blipFill>
        <p:spPr>
          <a:xfrm>
            <a:off x="9641697" y="1125378"/>
            <a:ext cx="1242203" cy="7021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3086B1F-6C78-485D-B58F-A7C8C5364910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87" t="7547" r="9476" b="6817"/>
          <a:stretch/>
        </p:blipFill>
        <p:spPr>
          <a:xfrm>
            <a:off x="5467977" y="2669879"/>
            <a:ext cx="963550" cy="10535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EEC1009-FA45-4F87-8204-19B2E2037D66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l="24196" t="11158" r="19373" b="10408"/>
          <a:stretch/>
        </p:blipFill>
        <p:spPr>
          <a:xfrm>
            <a:off x="11367106" y="391467"/>
            <a:ext cx="386466" cy="9448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DC14313-B2FF-4103-9AF2-4E4DAE38853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8382" y="4848207"/>
            <a:ext cx="818891" cy="895417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9ACF2333-B0B8-4DBF-88B2-40D548525780}"/>
              </a:ext>
            </a:extLst>
          </p:cNvPr>
          <p:cNvSpPr txBox="1">
            <a:spLocks/>
          </p:cNvSpPr>
          <p:nvPr/>
        </p:nvSpPr>
        <p:spPr>
          <a:xfrm>
            <a:off x="193449" y="206027"/>
            <a:ext cx="8935804" cy="2372873"/>
          </a:xfrm>
          <a:prstGeom prst="rect">
            <a:avLst/>
          </a:prstGeom>
          <a:gradFill>
            <a:gsLst>
              <a:gs pos="0">
                <a:srgbClr val="00ADCC"/>
              </a:gs>
              <a:gs pos="35000">
                <a:schemeClr val="bg1">
                  <a:lumMod val="85000"/>
                </a:schemeClr>
              </a:gs>
              <a:gs pos="100000">
                <a:srgbClr val="00ADCC"/>
              </a:gs>
            </a:gsLst>
            <a:path path="circle">
              <a:fillToRect l="50000" t="-80000" r="50000" b="180000"/>
            </a:path>
          </a:gradFill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Black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</a:rPr>
              <a:t>Win a gift worth </a:t>
            </a:r>
            <a:r>
              <a:rPr kumimoji="0" lang="en-SG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itchFamily="34" charset="0"/>
              </a:rPr>
              <a:t>&gt; S$300</a:t>
            </a:r>
            <a:endParaRPr kumimoji="0" lang="en-SG" sz="4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</a:rPr>
              <a:t>TOP 10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</a:rPr>
              <a:t>PARTNER STORES SPENDERS </a:t>
            </a:r>
          </a:p>
        </p:txBody>
      </p:sp>
      <p:pic>
        <p:nvPicPr>
          <p:cNvPr id="38" name="Picture 37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63026AA2-08D1-4E07-AC8D-5329BB52DB79}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6"/>
              </a:ext>
            </a:extLst>
          </a:blip>
          <a:stretch>
            <a:fillRect/>
          </a:stretch>
        </p:blipFill>
        <p:spPr>
          <a:xfrm>
            <a:off x="143807" y="2868464"/>
            <a:ext cx="3868112" cy="303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73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93EF5D-D5D4-4622-9FDE-5904F0D9E6EB}"/>
              </a:ext>
            </a:extLst>
          </p:cNvPr>
          <p:cNvSpPr/>
          <p:nvPr/>
        </p:nvSpPr>
        <p:spPr>
          <a:xfrm>
            <a:off x="0" y="-54708"/>
            <a:ext cx="12192000" cy="805825"/>
          </a:xfrm>
          <a:prstGeom prst="rect">
            <a:avLst/>
          </a:prstGeom>
          <a:gradFill>
            <a:gsLst>
              <a:gs pos="600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400" b="1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</a:rPr>
              <a:t>2018 Shopping Annuity Contest</a:t>
            </a:r>
            <a:endParaRPr lang="en-SG" sz="4400" b="1" dirty="0">
              <a:solidFill>
                <a:schemeClr val="tx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6156D3-B8C3-47E0-BFF9-34B18DB57A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563" y="1180658"/>
            <a:ext cx="1815137" cy="1797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587A62-5CFD-4F97-9955-2E3A293BF1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18" y="1142648"/>
            <a:ext cx="1930737" cy="2437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03A4D36-E520-43FD-A14D-D725F37A9A10}"/>
              </a:ext>
            </a:extLst>
          </p:cNvPr>
          <p:cNvSpPr/>
          <p:nvPr/>
        </p:nvSpPr>
        <p:spPr>
          <a:xfrm>
            <a:off x="467517" y="738293"/>
            <a:ext cx="1661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Wong Ying Liza 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1169C1-A7C1-4163-A334-E88B49E9A2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0748" y="1153710"/>
            <a:ext cx="1930738" cy="2401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C4AA805-52E4-4AD8-BE7A-C1933D8421AB}"/>
              </a:ext>
            </a:extLst>
          </p:cNvPr>
          <p:cNvSpPr/>
          <p:nvPr/>
        </p:nvSpPr>
        <p:spPr>
          <a:xfrm>
            <a:off x="2658635" y="732785"/>
            <a:ext cx="2294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Lo Yam Heung Maggie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9DE6DBB-B894-4C27-98C8-BBE90078128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88" y="4147707"/>
            <a:ext cx="2033850" cy="261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58D1DDA-E82D-472C-AFDB-B75E0510C105}"/>
              </a:ext>
            </a:extLst>
          </p:cNvPr>
          <p:cNvSpPr/>
          <p:nvPr/>
        </p:nvSpPr>
        <p:spPr>
          <a:xfrm>
            <a:off x="829164" y="3731314"/>
            <a:ext cx="872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Elsa Ng</a:t>
            </a:r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EF42D4E-315B-474D-8897-106B2AE25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0246" y="4127464"/>
            <a:ext cx="1894873" cy="2588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DC24683-D2C6-4A62-B280-E3BBDCC540D7}"/>
              </a:ext>
            </a:extLst>
          </p:cNvPr>
          <p:cNvSpPr/>
          <p:nvPr/>
        </p:nvSpPr>
        <p:spPr>
          <a:xfrm>
            <a:off x="2968239" y="3710695"/>
            <a:ext cx="1447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prstClr val="black"/>
                </a:solidFill>
              </a:rPr>
              <a:t>Lua Hui Mien</a:t>
            </a:r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D932F27-8669-4DC4-87EF-70334324131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78" y="1180658"/>
            <a:ext cx="2030568" cy="2374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399B463-0D1C-47E0-B526-023C5507C16D}"/>
              </a:ext>
            </a:extLst>
          </p:cNvPr>
          <p:cNvSpPr/>
          <p:nvPr/>
        </p:nvSpPr>
        <p:spPr>
          <a:xfrm>
            <a:off x="8048679" y="787942"/>
            <a:ext cx="1327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prstClr val="black"/>
                </a:solidFill>
              </a:rPr>
              <a:t>Lucas Leong</a:t>
            </a:r>
            <a:endParaRPr lang="en-GB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943DBDA-8C92-4122-B912-8433237A36D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969" y="1257001"/>
            <a:ext cx="1939617" cy="2333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B47C8D7-0142-473C-BD48-39A7FFAC3B78}"/>
              </a:ext>
            </a:extLst>
          </p:cNvPr>
          <p:cNvSpPr/>
          <p:nvPr/>
        </p:nvSpPr>
        <p:spPr>
          <a:xfrm>
            <a:off x="10254178" y="794953"/>
            <a:ext cx="1470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Barnabas Lim</a:t>
            </a:r>
            <a:endParaRPr lang="en-GB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C57BAA6-BBE1-467A-B2D8-87758535024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7810" y="3962709"/>
            <a:ext cx="2126097" cy="2726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ADDDF00-65B3-415A-A62E-132EC82CD1B8}"/>
              </a:ext>
            </a:extLst>
          </p:cNvPr>
          <p:cNvSpPr/>
          <p:nvPr/>
        </p:nvSpPr>
        <p:spPr>
          <a:xfrm>
            <a:off x="8261751" y="3615499"/>
            <a:ext cx="1114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Bobby Ho</a:t>
            </a:r>
            <a:endParaRPr lang="en-GB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DC005F7-8A5B-471E-A89E-AD191F0F0C0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970" y="3984831"/>
            <a:ext cx="1939617" cy="2636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19CA9F09-5617-45FE-AF8D-5586DF7EE526}"/>
              </a:ext>
            </a:extLst>
          </p:cNvPr>
          <p:cNvSpPr/>
          <p:nvPr/>
        </p:nvSpPr>
        <p:spPr>
          <a:xfrm>
            <a:off x="10208889" y="3620940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Normanic Ho</a:t>
            </a:r>
            <a:endParaRPr lang="en-GB" dirty="0"/>
          </a:p>
        </p:txBody>
      </p:sp>
      <p:pic>
        <p:nvPicPr>
          <p:cNvPr id="1026" name="Picture 2" descr="image003">
            <a:extLst>
              <a:ext uri="{FF2B5EF4-FFF2-40B4-BE49-F238E27FC236}">
                <a16:creationId xmlns:a16="http://schemas.microsoft.com/office/drawing/2014/main" id="{98F242F9-0D1D-4BD3-AFAE-3D06F29E2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3281" y="3383910"/>
            <a:ext cx="2126097" cy="203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14B77C-D8BE-4A7A-A4D8-B350E56C3CF1}"/>
              </a:ext>
            </a:extLst>
          </p:cNvPr>
          <p:cNvSpPr txBox="1"/>
          <p:nvPr/>
        </p:nvSpPr>
        <p:spPr>
          <a:xfrm>
            <a:off x="5153281" y="5476008"/>
            <a:ext cx="2145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D35179"/>
                </a:solidFill>
              </a:rPr>
              <a:t>Scan and VOTE </a:t>
            </a:r>
          </a:p>
        </p:txBody>
      </p:sp>
    </p:spTree>
    <p:extLst>
      <p:ext uri="{BB962C8B-B14F-4D97-AF65-F5344CB8AC3E}">
        <p14:creationId xmlns:p14="http://schemas.microsoft.com/office/powerpoint/2010/main" val="149414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81D787F-3692-40B2-9FA7-DED5598E4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335C40-61DD-4678-AAA2-D92EAFD6EA95}"/>
              </a:ext>
            </a:extLst>
          </p:cNvPr>
          <p:cNvSpPr/>
          <p:nvPr/>
        </p:nvSpPr>
        <p:spPr>
          <a:xfrm>
            <a:off x="0" y="-11823"/>
            <a:ext cx="12192000" cy="1061884"/>
          </a:xfrm>
          <a:prstGeom prst="rect">
            <a:avLst/>
          </a:prstGeom>
          <a:solidFill>
            <a:srgbClr val="67FDF9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it-IT" sz="80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2014 -2017</a:t>
            </a:r>
            <a:endParaRPr lang="en-US" sz="8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E36A2D-6369-43D4-BA24-AEA0F249FC8F}"/>
              </a:ext>
            </a:extLst>
          </p:cNvPr>
          <p:cNvGrpSpPr/>
          <p:nvPr/>
        </p:nvGrpSpPr>
        <p:grpSpPr>
          <a:xfrm>
            <a:off x="37229" y="1628642"/>
            <a:ext cx="4091287" cy="4755988"/>
            <a:chOff x="-194027" y="1317753"/>
            <a:chExt cx="3719352" cy="4755988"/>
          </a:xfrm>
        </p:grpSpPr>
        <p:pic>
          <p:nvPicPr>
            <p:cNvPr id="6" name="Picture 5" descr="A group of people standing in front of a store&#10;&#10;Description generated with very high confidence">
              <a:extLst>
                <a:ext uri="{FF2B5EF4-FFF2-40B4-BE49-F238E27FC236}">
                  <a16:creationId xmlns:a16="http://schemas.microsoft.com/office/drawing/2014/main" id="{6C904AE5-6B1B-4896-8EAD-847AA68AD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20129">
              <a:off x="-166271" y="1317753"/>
              <a:ext cx="2625297" cy="1968973"/>
            </a:xfrm>
            <a:prstGeom prst="rect">
              <a:avLst/>
            </a:prstGeom>
          </p:spPr>
        </p:pic>
        <p:pic>
          <p:nvPicPr>
            <p:cNvPr id="7" name="Picture 6" descr="A picture containing indoor, clothing, tree&#10;&#10;Description generated with high confidence">
              <a:extLst>
                <a:ext uri="{FF2B5EF4-FFF2-40B4-BE49-F238E27FC236}">
                  <a16:creationId xmlns:a16="http://schemas.microsoft.com/office/drawing/2014/main" id="{0848111E-7EBC-40CF-BE89-2D5B86A74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82598">
              <a:off x="-194027" y="3594527"/>
              <a:ext cx="3719352" cy="247921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519DD78-AC13-42D6-AE3C-D8963D0FFD55}"/>
              </a:ext>
            </a:extLst>
          </p:cNvPr>
          <p:cNvGrpSpPr/>
          <p:nvPr/>
        </p:nvGrpSpPr>
        <p:grpSpPr>
          <a:xfrm>
            <a:off x="2834297" y="1391279"/>
            <a:ext cx="4252181" cy="4698726"/>
            <a:chOff x="1903283" y="1227684"/>
            <a:chExt cx="4252181" cy="4698726"/>
          </a:xfrm>
        </p:grpSpPr>
        <p:pic>
          <p:nvPicPr>
            <p:cNvPr id="9" name="Picture 8" descr="A group of people in a dark room&#10;&#10;Description generated with high confidence">
              <a:extLst>
                <a:ext uri="{FF2B5EF4-FFF2-40B4-BE49-F238E27FC236}">
                  <a16:creationId xmlns:a16="http://schemas.microsoft.com/office/drawing/2014/main" id="{7E3781AA-425F-482C-B1EE-FE097CAA3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80165">
              <a:off x="1903283" y="1227684"/>
              <a:ext cx="3058470" cy="2038688"/>
            </a:xfrm>
            <a:prstGeom prst="rect">
              <a:avLst/>
            </a:prstGeom>
          </p:spPr>
        </p:pic>
        <p:pic>
          <p:nvPicPr>
            <p:cNvPr id="11" name="Picture 10" descr="A group of people standing in front of a crowd&#10;&#10;Description generated with very high confidence">
              <a:extLst>
                <a:ext uri="{FF2B5EF4-FFF2-40B4-BE49-F238E27FC236}">
                  <a16:creationId xmlns:a16="http://schemas.microsoft.com/office/drawing/2014/main" id="{0CA0E45D-9F58-4CC8-87AF-2E910A7B6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52055">
              <a:off x="2552492" y="3524772"/>
              <a:ext cx="3602972" cy="240163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B778AA-E33A-4889-BD22-636368FFD355}"/>
              </a:ext>
            </a:extLst>
          </p:cNvPr>
          <p:cNvGrpSpPr/>
          <p:nvPr/>
        </p:nvGrpSpPr>
        <p:grpSpPr>
          <a:xfrm>
            <a:off x="4982513" y="1561052"/>
            <a:ext cx="4044548" cy="4047816"/>
            <a:chOff x="4697884" y="1217806"/>
            <a:chExt cx="4044548" cy="4047816"/>
          </a:xfrm>
        </p:grpSpPr>
        <p:pic>
          <p:nvPicPr>
            <p:cNvPr id="13" name="Picture 12" descr="A picture containing person, front, indoor&#10;&#10;Description generated with high confidence">
              <a:extLst>
                <a:ext uri="{FF2B5EF4-FFF2-40B4-BE49-F238E27FC236}">
                  <a16:creationId xmlns:a16="http://schemas.microsoft.com/office/drawing/2014/main" id="{8E808F16-51D8-4934-AA49-6A485F6BA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98774">
              <a:off x="4697884" y="1217806"/>
              <a:ext cx="3146338" cy="2097842"/>
            </a:xfrm>
            <a:prstGeom prst="rect">
              <a:avLst/>
            </a:prstGeom>
          </p:spPr>
        </p:pic>
        <p:pic>
          <p:nvPicPr>
            <p:cNvPr id="14" name="Picture 13" descr="A person standing in front of a large screen&#10;&#10;Description generated with high confidence">
              <a:extLst>
                <a:ext uri="{FF2B5EF4-FFF2-40B4-BE49-F238E27FC236}">
                  <a16:creationId xmlns:a16="http://schemas.microsoft.com/office/drawing/2014/main" id="{3E42640A-004B-4FE7-AF5F-C077C1485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52947">
              <a:off x="5541842" y="3131616"/>
              <a:ext cx="3200590" cy="213400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A7A62FA-6FC8-4011-9B46-721A45AE3362}"/>
              </a:ext>
            </a:extLst>
          </p:cNvPr>
          <p:cNvGrpSpPr/>
          <p:nvPr/>
        </p:nvGrpSpPr>
        <p:grpSpPr>
          <a:xfrm>
            <a:off x="7759582" y="958465"/>
            <a:ext cx="5593557" cy="6911643"/>
            <a:chOff x="8218612" y="665653"/>
            <a:chExt cx="5593557" cy="691164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1B0FB38-6E27-4DF2-A148-7DF173765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53790">
              <a:off x="8459557" y="1164946"/>
              <a:ext cx="1615286" cy="114934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29D93C3-1D74-4E63-9350-C888F8046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53790">
              <a:off x="8939821" y="2304249"/>
              <a:ext cx="1184830" cy="200010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A6EC832-7395-4504-892C-014EF7D33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53790">
              <a:off x="9998521" y="665653"/>
              <a:ext cx="1693367" cy="114934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0C5E322-DFA4-4B45-A407-92F123FA9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53790">
              <a:off x="9805811" y="1996067"/>
              <a:ext cx="1204186" cy="98203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BE79074-3374-4929-AA75-DD36C18B4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53790">
              <a:off x="10206968" y="2904069"/>
              <a:ext cx="1228469" cy="101849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B7BB184-13DA-40CF-A3BF-1D7C25C3A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53790">
              <a:off x="10963793" y="1664905"/>
              <a:ext cx="1050964" cy="10184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7FFC952-98FB-4C50-80FA-DE1827E70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53790">
              <a:off x="11494362" y="2601694"/>
              <a:ext cx="886423" cy="160741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9BDFE1D-58B5-4BB3-AECA-988DED913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3907">
              <a:off x="12104649" y="5569220"/>
              <a:ext cx="1707520" cy="104157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65B74B2-0950-41C4-A96E-BC49B08C4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3907">
              <a:off x="9854494" y="3880255"/>
              <a:ext cx="2003025" cy="123169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9657751-A7B8-4921-BB96-C2CDF3CE3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3907">
              <a:off x="8218612" y="4373319"/>
              <a:ext cx="2103572" cy="161589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3F317DA-5A7D-42B1-93AC-43A3ECA0A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3907">
              <a:off x="11650610" y="4864188"/>
              <a:ext cx="1865476" cy="124120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C92C05B-60A6-4127-9F6A-2F8EE0ABF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3907">
              <a:off x="10421675" y="6084049"/>
              <a:ext cx="1761148" cy="104157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C86E89A-107E-428F-8C9D-4916ACAE3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3907">
              <a:off x="10124167" y="5050413"/>
              <a:ext cx="1454141" cy="124134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CDDDFF8-11E2-4ADB-B169-5974A806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56076">
              <a:off x="8223153" y="6036270"/>
              <a:ext cx="2149024" cy="15410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03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81D787F-3692-40B2-9FA7-DED5598E4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BC715CE-7CD9-42E6-B44F-DCB78C9395B7}"/>
              </a:ext>
            </a:extLst>
          </p:cNvPr>
          <p:cNvSpPr/>
          <p:nvPr/>
        </p:nvSpPr>
        <p:spPr>
          <a:xfrm>
            <a:off x="0" y="-37135"/>
            <a:ext cx="12192000" cy="1061884"/>
          </a:xfrm>
          <a:prstGeom prst="rect">
            <a:avLst/>
          </a:prstGeom>
          <a:solidFill>
            <a:srgbClr val="67FDF9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8000" b="1" dirty="0">
                <a:solidFill>
                  <a:schemeClr val="bg1">
                    <a:lumMod val="65000"/>
                  </a:schemeClr>
                </a:solidFill>
              </a:rPr>
              <a:t>2018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72BEBA2-4B13-41EE-9ED4-2324FB3FE294}"/>
              </a:ext>
            </a:extLst>
          </p:cNvPr>
          <p:cNvGrpSpPr/>
          <p:nvPr/>
        </p:nvGrpSpPr>
        <p:grpSpPr>
          <a:xfrm>
            <a:off x="163421" y="1760026"/>
            <a:ext cx="6682880" cy="4677119"/>
            <a:chOff x="163421" y="1760026"/>
            <a:chExt cx="6682880" cy="4677119"/>
          </a:xfrm>
        </p:grpSpPr>
        <p:pic>
          <p:nvPicPr>
            <p:cNvPr id="18" name="Picture 17" descr="A person standing on a tennis court&#10;&#10;Description generated with high confidence">
              <a:extLst>
                <a:ext uri="{FF2B5EF4-FFF2-40B4-BE49-F238E27FC236}">
                  <a16:creationId xmlns:a16="http://schemas.microsoft.com/office/drawing/2014/main" id="{76A793C2-93F2-438C-B0B7-3F8DE9399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183091">
              <a:off x="466860" y="1760026"/>
              <a:ext cx="4813461" cy="3208974"/>
            </a:xfrm>
            <a:prstGeom prst="rect">
              <a:avLst/>
            </a:prstGeom>
          </p:spPr>
        </p:pic>
        <p:pic>
          <p:nvPicPr>
            <p:cNvPr id="19" name="Picture 18" descr="A group of people standing in front of a crowd posing for the camera&#10;&#10;Description generated with very high confidence">
              <a:extLst>
                <a:ext uri="{FF2B5EF4-FFF2-40B4-BE49-F238E27FC236}">
                  <a16:creationId xmlns:a16="http://schemas.microsoft.com/office/drawing/2014/main" id="{19371F6F-A041-41E6-90C2-0FBAF8889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136668">
              <a:off x="163421" y="4353235"/>
              <a:ext cx="3125865" cy="2083910"/>
            </a:xfrm>
            <a:prstGeom prst="rect">
              <a:avLst/>
            </a:prstGeom>
          </p:spPr>
        </p:pic>
        <p:pic>
          <p:nvPicPr>
            <p:cNvPr id="20" name="Picture 19" descr="A group of people standing in front of a crowd&#10;&#10;Description generated with very high confidence">
              <a:extLst>
                <a:ext uri="{FF2B5EF4-FFF2-40B4-BE49-F238E27FC236}">
                  <a16:creationId xmlns:a16="http://schemas.microsoft.com/office/drawing/2014/main" id="{7FB0AFD6-43B2-4E9D-BF24-1C428BD47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264555">
              <a:off x="2865400" y="3583238"/>
              <a:ext cx="3980901" cy="265393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49645A4-B3A2-4F9E-9798-A9F44055445C}"/>
              </a:ext>
            </a:extLst>
          </p:cNvPr>
          <p:cNvGrpSpPr/>
          <p:nvPr/>
        </p:nvGrpSpPr>
        <p:grpSpPr>
          <a:xfrm>
            <a:off x="6784259" y="528329"/>
            <a:ext cx="5564108" cy="6449365"/>
            <a:chOff x="6784259" y="528329"/>
            <a:chExt cx="5564108" cy="6449365"/>
          </a:xfrm>
        </p:grpSpPr>
        <p:pic>
          <p:nvPicPr>
            <p:cNvPr id="22" name="Picture 21" descr="A picture containing table, indoor, floor, food&#10;&#10;Description generated with high confidence">
              <a:extLst>
                <a:ext uri="{FF2B5EF4-FFF2-40B4-BE49-F238E27FC236}">
                  <a16:creationId xmlns:a16="http://schemas.microsoft.com/office/drawing/2014/main" id="{0B91211B-E84F-4BAD-9922-D441FD536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32888">
              <a:off x="6910158" y="699711"/>
              <a:ext cx="2658595" cy="1993946"/>
            </a:xfrm>
            <a:prstGeom prst="rect">
              <a:avLst/>
            </a:prstGeom>
          </p:spPr>
        </p:pic>
        <p:pic>
          <p:nvPicPr>
            <p:cNvPr id="23" name="Picture 22" descr="A picture containing table, cup, indoor, food&#10;&#10;Description generated with very high confidence">
              <a:extLst>
                <a:ext uri="{FF2B5EF4-FFF2-40B4-BE49-F238E27FC236}">
                  <a16:creationId xmlns:a16="http://schemas.microsoft.com/office/drawing/2014/main" id="{7BAF09FE-16EB-4185-92B5-93757A3CD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64750" y="528329"/>
              <a:ext cx="1884107" cy="2512142"/>
            </a:xfrm>
            <a:prstGeom prst="rect">
              <a:avLst/>
            </a:prstGeom>
          </p:spPr>
        </p:pic>
        <p:pic>
          <p:nvPicPr>
            <p:cNvPr id="24" name="Picture 23" descr="A group of people sitting in front of a crowd&#10;&#10;Description generated with very high confidence">
              <a:extLst>
                <a:ext uri="{FF2B5EF4-FFF2-40B4-BE49-F238E27FC236}">
                  <a16:creationId xmlns:a16="http://schemas.microsoft.com/office/drawing/2014/main" id="{367388FF-98C0-4B90-859A-97622C2F7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259" y="2215541"/>
              <a:ext cx="3906476" cy="292985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C546901-BE2B-4559-B306-25D2F260E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231" t="4058" r="1857"/>
            <a:stretch/>
          </p:blipFill>
          <p:spPr>
            <a:xfrm>
              <a:off x="6935703" y="3062086"/>
              <a:ext cx="5412664" cy="3915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947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81D787F-3692-40B2-9FA7-DED5598E4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37601F-FD88-6748-82D7-B50234AE0BBF}"/>
              </a:ext>
            </a:extLst>
          </p:cNvPr>
          <p:cNvSpPr/>
          <p:nvPr/>
        </p:nvSpPr>
        <p:spPr>
          <a:xfrm>
            <a:off x="6350" y="0"/>
            <a:ext cx="5505450" cy="6858000"/>
          </a:xfrm>
          <a:prstGeom prst="rect">
            <a:avLst/>
          </a:prstGeom>
          <a:solidFill>
            <a:srgbClr val="67FDF9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ceiling, indoor, wall, monitor&#10;&#10;Description generated with very high confidence">
            <a:extLst>
              <a:ext uri="{FF2B5EF4-FFF2-40B4-BE49-F238E27FC236}">
                <a16:creationId xmlns:a16="http://schemas.microsoft.com/office/drawing/2014/main" id="{6AF832C4-3706-4D50-A177-75027247A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528" y="0"/>
            <a:ext cx="11161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88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63043F-FD35-43BC-B842-D366F1E0B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96114" y="976911"/>
            <a:ext cx="4572000" cy="3124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58BB54-E50C-4F2F-8BC3-339EB79ED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063" y="1244439"/>
            <a:ext cx="4572000" cy="3124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AAC37A-4219-4133-A9ED-022222BB7B04}"/>
              </a:ext>
            </a:extLst>
          </p:cNvPr>
          <p:cNvSpPr txBox="1"/>
          <p:nvPr/>
        </p:nvSpPr>
        <p:spPr>
          <a:xfrm>
            <a:off x="0" y="6254175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/>
              <a:t>THANK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274299-CF45-4B76-9C49-D0BF03FCF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41082" y="-13689"/>
            <a:ext cx="4572000" cy="3124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6B29A2-DE89-4B90-B0CA-C0C1ECE46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00" y="-13689"/>
            <a:ext cx="4572000" cy="3124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757B19-8DA4-4415-BEBF-69C54304F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74532" y="38928"/>
            <a:ext cx="4572000" cy="3124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746A5A-69EA-47EF-8184-1DAD4F39D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125" y="0"/>
            <a:ext cx="4572000" cy="3124200"/>
          </a:xfrm>
          <a:prstGeom prst="rect">
            <a:avLst/>
          </a:prstGeom>
        </p:spPr>
      </p:pic>
      <p:pic>
        <p:nvPicPr>
          <p:cNvPr id="4" name="Picture 3" descr="A close up of a sign&#10;&#10;Description generated with high confidence">
            <a:extLst>
              <a:ext uri="{FF2B5EF4-FFF2-40B4-BE49-F238E27FC236}">
                <a16:creationId xmlns:a16="http://schemas.microsoft.com/office/drawing/2014/main" id="{6A0658DE-A3DF-4744-8B32-76EC7BAE20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823" y="76200"/>
            <a:ext cx="8605302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0097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85375">
              <a:schemeClr val="accent5">
                <a:lumMod val="20000"/>
                <a:lumOff val="80000"/>
              </a:schemeClr>
            </a:gs>
            <a:gs pos="100000">
              <a:srgbClr val="00B0F0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A33DE2-7CD2-4F77-A4BD-D317BFE4AF3D}"/>
              </a:ext>
            </a:extLst>
          </p:cNvPr>
          <p:cNvSpPr/>
          <p:nvPr/>
        </p:nvSpPr>
        <p:spPr>
          <a:xfrm>
            <a:off x="2746738" y="1860012"/>
            <a:ext cx="6698524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2015</a:t>
            </a:r>
          </a:p>
        </p:txBody>
      </p:sp>
      <p:pic>
        <p:nvPicPr>
          <p:cNvPr id="14" name="Picture 13" descr="A group of people standing in a room&#10;&#10;Description generated with high confidence">
            <a:extLst>
              <a:ext uri="{FF2B5EF4-FFF2-40B4-BE49-F238E27FC236}">
                <a16:creationId xmlns:a16="http://schemas.microsoft.com/office/drawing/2014/main" id="{F4295FA8-0C3B-43AB-97B0-27CD2AF744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8267">
            <a:off x="302081" y="442812"/>
            <a:ext cx="5295462" cy="29786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AA6C49-7455-4FAF-8310-6EC87CFD30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30503">
            <a:off x="6052113" y="-240237"/>
            <a:ext cx="5713430" cy="32138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0990D8-1CAC-4FEB-803C-5DC2CA59E5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7328">
            <a:off x="1109221" y="3635477"/>
            <a:ext cx="5804609" cy="32650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B2B62A-EAF9-41E7-9467-32ED66ECF87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3955">
            <a:off x="6621012" y="3016335"/>
            <a:ext cx="5743666" cy="3230812"/>
          </a:xfrm>
          <a:prstGeom prst="rect">
            <a:avLst/>
          </a:prstGeom>
        </p:spPr>
      </p:pic>
      <p:pic>
        <p:nvPicPr>
          <p:cNvPr id="18" name="Picture 17" descr="A group of people in a room&#10;&#10;Description generated with high confidence">
            <a:extLst>
              <a:ext uri="{FF2B5EF4-FFF2-40B4-BE49-F238E27FC236}">
                <a16:creationId xmlns:a16="http://schemas.microsoft.com/office/drawing/2014/main" id="{0397B685-7AFE-40C9-BC8B-B3BC95DCDE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88836">
            <a:off x="2910791" y="1511356"/>
            <a:ext cx="5107893" cy="319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8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5_Custom Design">
  <a:themeElements>
    <a:clrScheme name="Analysi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2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8063</TotalTime>
  <Words>360</Words>
  <Application>Microsoft Office PowerPoint</Application>
  <PresentationFormat>Widescreen</PresentationFormat>
  <Paragraphs>96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Helvetica Regular</vt:lpstr>
      <vt:lpstr>Playfair Display SC</vt:lpstr>
      <vt:lpstr>Algerian</vt:lpstr>
      <vt:lpstr>Arial</vt:lpstr>
      <vt:lpstr>Arial Black</vt:lpstr>
      <vt:lpstr>Blackadder ITC</vt:lpstr>
      <vt:lpstr>Bodoni MT</vt:lpstr>
      <vt:lpstr>Calibri</vt:lpstr>
      <vt:lpstr>Calibri Light</vt:lpstr>
      <vt:lpstr>1_Office Theme</vt:lpstr>
      <vt:lpstr>3_Office Theme</vt:lpstr>
      <vt:lpstr>25_Custom Design</vt:lpstr>
      <vt:lpstr>4_Office Theme</vt:lpstr>
      <vt:lpstr>22_Office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Jermaine Khoo</dc:creator>
  <cp:lastModifiedBy>Jermaine Khoo</cp:lastModifiedBy>
  <cp:revision>149</cp:revision>
  <cp:lastPrinted>2018-10-23T00:40:41Z</cp:lastPrinted>
  <dcterms:created xsi:type="dcterms:W3CDTF">2018-09-12T08:06:18Z</dcterms:created>
  <dcterms:modified xsi:type="dcterms:W3CDTF">2018-11-01T10:08:07Z</dcterms:modified>
</cp:coreProperties>
</file>